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19"/>
  </p:notesMasterIdLst>
  <p:sldIdLst>
    <p:sldId id="256" r:id="rId3"/>
    <p:sldId id="276" r:id="rId4"/>
    <p:sldId id="263" r:id="rId5"/>
    <p:sldId id="299" r:id="rId6"/>
    <p:sldId id="297" r:id="rId7"/>
    <p:sldId id="310" r:id="rId8"/>
    <p:sldId id="311" r:id="rId9"/>
    <p:sldId id="291" r:id="rId10"/>
    <p:sldId id="288" r:id="rId11"/>
    <p:sldId id="312" r:id="rId12"/>
    <p:sldId id="284" r:id="rId13"/>
    <p:sldId id="323" r:id="rId14"/>
    <p:sldId id="324" r:id="rId15"/>
    <p:sldId id="292" r:id="rId16"/>
    <p:sldId id="294" r:id="rId17"/>
    <p:sldId id="71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Ossa Gutiérrez" initials="COG" lastIdx="2" clrIdx="0">
    <p:extLst>
      <p:ext uri="{19B8F6BF-5375-455C-9EA6-DF929625EA0E}">
        <p15:presenceInfo xmlns:p15="http://schemas.microsoft.com/office/powerpoint/2012/main" userId="51f92be9421279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0CAF8C"/>
    <a:srgbClr val="AC2790"/>
    <a:srgbClr val="40309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3907" autoAdjust="0"/>
  </p:normalViewPr>
  <p:slideViewPr>
    <p:cSldViewPr snapToGrid="0">
      <p:cViewPr varScale="1">
        <p:scale>
          <a:sx n="55" d="100"/>
          <a:sy n="55" d="100"/>
        </p:scale>
        <p:origin x="912"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3FBD44-A65B-424F-B9B3-32719D4F0A3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089559D5-86F0-4C6E-9AFD-AE23CCEA4276}">
      <dgm:prSet phldrT="[Texto]" custT="1"/>
      <dgm:spPr/>
      <dgm:t>
        <a:bodyPr/>
        <a:lstStyle/>
        <a:p>
          <a:r>
            <a:rPr lang="en-GB" sz="1400" dirty="0">
              <a:latin typeface="BrownPro Light" panose="00010400010101010101" pitchFamily="50" charset="0"/>
            </a:rPr>
            <a:t>To stimulate and develop the own creativity</a:t>
          </a:r>
        </a:p>
      </dgm:t>
    </dgm:pt>
    <dgm:pt modelId="{DF8D8898-A64E-4611-BD04-6447DEF8E83E}" type="parTrans" cxnId="{3F61BC73-9666-454C-9475-1E059A8D5697}">
      <dgm:prSet/>
      <dgm:spPr/>
      <dgm:t>
        <a:bodyPr/>
        <a:lstStyle/>
        <a:p>
          <a:endParaRPr lang="en-GB" sz="1400">
            <a:latin typeface="BrownPro Light" panose="00010400010101010101" pitchFamily="50" charset="0"/>
          </a:endParaRPr>
        </a:p>
      </dgm:t>
    </dgm:pt>
    <dgm:pt modelId="{F620CB29-2F30-4EF5-A6BF-38D57D96DA0B}" type="sibTrans" cxnId="{3F61BC73-9666-454C-9475-1E059A8D5697}">
      <dgm:prSet/>
      <dgm:spPr/>
      <dgm:t>
        <a:bodyPr/>
        <a:lstStyle/>
        <a:p>
          <a:endParaRPr lang="en-GB" sz="1400">
            <a:latin typeface="BrownPro Light" panose="00010400010101010101" pitchFamily="50" charset="0"/>
          </a:endParaRPr>
        </a:p>
      </dgm:t>
    </dgm:pt>
    <dgm:pt modelId="{5FD7BD18-81E9-4EDC-B419-8BCD9AAA5B05}">
      <dgm:prSet phldrT="[Texto]" custT="1"/>
      <dgm:spPr>
        <a:solidFill>
          <a:schemeClr val="accent3">
            <a:lumMod val="40000"/>
            <a:lumOff val="60000"/>
            <a:alpha val="90000"/>
          </a:schemeClr>
        </a:solidFill>
      </dgm:spPr>
      <dgm:t>
        <a:bodyPr anchor="ctr"/>
        <a:lstStyle/>
        <a:p>
          <a:pPr marL="0" indent="0" algn="ctr">
            <a:buNone/>
          </a:pPr>
          <a:r>
            <a:rPr lang="en-GB" sz="1400" dirty="0">
              <a:latin typeface="Calibri" panose="020F0502020204030204" pitchFamily="34" charset="0"/>
              <a:cs typeface="Calibri" panose="020F0502020204030204" pitchFamily="34" charset="0"/>
            </a:rPr>
            <a:t>Students learn the connection between creativity, innovation and entrepreneurial thinking and acting and explore factors that stimulate and inhibit the creativity of individuals, teams and companies. To this end, they will fundamentally deal with their own creativity, reflect on it and understand the different components of creativity and innovation.</a:t>
          </a:r>
        </a:p>
      </dgm:t>
    </dgm:pt>
    <dgm:pt modelId="{32AF5AF2-47C4-432C-ACDB-4D63CA17C4B0}" type="parTrans" cxnId="{5BDFDD70-D93D-4F1E-A316-63C503E3F3D3}">
      <dgm:prSet/>
      <dgm:spPr/>
      <dgm:t>
        <a:bodyPr/>
        <a:lstStyle/>
        <a:p>
          <a:endParaRPr lang="en-GB" sz="1400">
            <a:latin typeface="BrownPro Light" panose="00010400010101010101" pitchFamily="50" charset="0"/>
          </a:endParaRPr>
        </a:p>
      </dgm:t>
    </dgm:pt>
    <dgm:pt modelId="{E51B19A1-F5C5-46DB-A239-3D6D6A96BA72}" type="sibTrans" cxnId="{5BDFDD70-D93D-4F1E-A316-63C503E3F3D3}">
      <dgm:prSet/>
      <dgm:spPr/>
      <dgm:t>
        <a:bodyPr/>
        <a:lstStyle/>
        <a:p>
          <a:endParaRPr lang="en-GB" sz="1400">
            <a:latin typeface="BrownPro Light" panose="00010400010101010101" pitchFamily="50" charset="0"/>
          </a:endParaRPr>
        </a:p>
      </dgm:t>
    </dgm:pt>
    <dgm:pt modelId="{8EEF3EE6-1A7E-4836-B1B4-EBBD6DA7024D}">
      <dgm:prSet phldrT="[Texto]" custT="1"/>
      <dgm:spPr/>
      <dgm:t>
        <a:bodyPr/>
        <a:lstStyle/>
        <a:p>
          <a:r>
            <a:rPr lang="en-GB" sz="1400" dirty="0">
              <a:latin typeface="BrownPro Light" panose="00010400010101010101" pitchFamily="50" charset="0"/>
            </a:rPr>
            <a:t>Get to know important creativity techniques</a:t>
          </a:r>
        </a:p>
      </dgm:t>
    </dgm:pt>
    <dgm:pt modelId="{84218572-501F-45ED-9D21-4563652194F4}" type="parTrans" cxnId="{72357226-35DC-47C5-81C9-156BE32C70E9}">
      <dgm:prSet/>
      <dgm:spPr/>
      <dgm:t>
        <a:bodyPr/>
        <a:lstStyle/>
        <a:p>
          <a:endParaRPr lang="en-GB" sz="1400">
            <a:latin typeface="BrownPro Light" panose="00010400010101010101" pitchFamily="50" charset="0"/>
          </a:endParaRPr>
        </a:p>
      </dgm:t>
    </dgm:pt>
    <dgm:pt modelId="{DAFA4019-12B7-4F78-B828-D52C42FD7E05}" type="sibTrans" cxnId="{72357226-35DC-47C5-81C9-156BE32C70E9}">
      <dgm:prSet/>
      <dgm:spPr/>
      <dgm:t>
        <a:bodyPr/>
        <a:lstStyle/>
        <a:p>
          <a:endParaRPr lang="en-GB" sz="1400">
            <a:latin typeface="BrownPro Light" panose="00010400010101010101" pitchFamily="50" charset="0"/>
          </a:endParaRPr>
        </a:p>
      </dgm:t>
    </dgm:pt>
    <dgm:pt modelId="{23164FBE-96BA-4CFF-9672-0ECC53ED2C1E}">
      <dgm:prSet phldrT="[Texto]" custT="1"/>
      <dgm:spPr>
        <a:solidFill>
          <a:schemeClr val="accent3">
            <a:lumMod val="40000"/>
            <a:lumOff val="60000"/>
            <a:alpha val="90000"/>
          </a:schemeClr>
        </a:solidFill>
      </dgm:spPr>
      <dgm:t>
        <a:bodyPr anchor="ctr"/>
        <a:lstStyle/>
        <a:p>
          <a:pPr marL="0" lvl="1" indent="0" algn="ctr" defTabSz="666750">
            <a:lnSpc>
              <a:spcPct val="90000"/>
            </a:lnSpc>
            <a:spcBef>
              <a:spcPct val="0"/>
            </a:spcBef>
            <a:spcAft>
              <a:spcPct val="15000"/>
            </a:spcAft>
            <a:buNone/>
          </a:pPr>
          <a:r>
            <a:rPr lang="en-GB" sz="1400" kern="1200" dirty="0">
              <a:latin typeface="Calibri" panose="020F0502020204030204" pitchFamily="34" charset="0"/>
              <a:ea typeface="+mn-ea"/>
              <a:cs typeface="Calibri" panose="020F0502020204030204" pitchFamily="34" charset="0"/>
            </a:rPr>
            <a:t>In application-oriented units, students learn a number of creativity techniques and can explain and discuss them in relation to each other. For diverse, interdisciplinary issues, the module participants can identify and execute relevant creativity techniques.</a:t>
          </a:r>
        </a:p>
      </dgm:t>
    </dgm:pt>
    <dgm:pt modelId="{50993D51-E361-460F-B2E8-2A4633BFE602}" type="parTrans" cxnId="{4FBA6A0A-FEBA-4582-B951-8A8078E4F6E0}">
      <dgm:prSet/>
      <dgm:spPr/>
      <dgm:t>
        <a:bodyPr/>
        <a:lstStyle/>
        <a:p>
          <a:endParaRPr lang="en-GB" sz="1400">
            <a:latin typeface="BrownPro Light" panose="00010400010101010101" pitchFamily="50" charset="0"/>
          </a:endParaRPr>
        </a:p>
      </dgm:t>
    </dgm:pt>
    <dgm:pt modelId="{62AB5135-282D-4CE3-8D40-B7DBBB3B9306}" type="sibTrans" cxnId="{4FBA6A0A-FEBA-4582-B951-8A8078E4F6E0}">
      <dgm:prSet/>
      <dgm:spPr/>
      <dgm:t>
        <a:bodyPr/>
        <a:lstStyle/>
        <a:p>
          <a:endParaRPr lang="en-GB" sz="1400">
            <a:latin typeface="BrownPro Light" panose="00010400010101010101" pitchFamily="50" charset="0"/>
          </a:endParaRPr>
        </a:p>
      </dgm:t>
    </dgm:pt>
    <dgm:pt modelId="{52C6828A-FC12-4D15-883C-13397E97997B}">
      <dgm:prSet phldrT="[Texto]" custT="1"/>
      <dgm:spPr/>
      <dgm:t>
        <a:bodyPr/>
        <a:lstStyle/>
        <a:p>
          <a:r>
            <a:rPr lang="en-GB" sz="1400" dirty="0">
              <a:latin typeface="BrownPro Light" panose="00010400010101010101" pitchFamily="50" charset="0"/>
            </a:rPr>
            <a:t>To apply the learned creativity techniques and tools within the framework of Design Thinking to a wide range of problems</a:t>
          </a:r>
        </a:p>
      </dgm:t>
    </dgm:pt>
    <dgm:pt modelId="{26975462-AF93-4A51-8FCA-73EBF2BF2715}" type="parTrans" cxnId="{54595C4B-594B-4CD9-B99B-E3F3CD7CAF6C}">
      <dgm:prSet/>
      <dgm:spPr/>
      <dgm:t>
        <a:bodyPr/>
        <a:lstStyle/>
        <a:p>
          <a:endParaRPr lang="en-GB" sz="1400">
            <a:latin typeface="BrownPro Light" panose="00010400010101010101" pitchFamily="50" charset="0"/>
          </a:endParaRPr>
        </a:p>
      </dgm:t>
    </dgm:pt>
    <dgm:pt modelId="{9170DDAF-AEF4-424B-AAE3-AE2AD78AB0C0}" type="sibTrans" cxnId="{54595C4B-594B-4CD9-B99B-E3F3CD7CAF6C}">
      <dgm:prSet/>
      <dgm:spPr/>
      <dgm:t>
        <a:bodyPr/>
        <a:lstStyle/>
        <a:p>
          <a:endParaRPr lang="en-GB" sz="1400">
            <a:latin typeface="BrownPro Light" panose="00010400010101010101" pitchFamily="50" charset="0"/>
          </a:endParaRPr>
        </a:p>
      </dgm:t>
    </dgm:pt>
    <dgm:pt modelId="{0C3F1C28-5EE4-4F26-AD93-20633545D55D}">
      <dgm:prSet phldrT="[Texto]" custT="1"/>
      <dgm:spPr>
        <a:solidFill>
          <a:schemeClr val="accent3">
            <a:lumMod val="40000"/>
            <a:lumOff val="60000"/>
            <a:alpha val="90000"/>
          </a:schemeClr>
        </a:solidFill>
      </dgm:spPr>
      <dgm:t>
        <a:bodyPr anchor="ctr"/>
        <a:lstStyle/>
        <a:p>
          <a:pPr marL="0" lvl="1" indent="0" algn="ctr" defTabSz="666750">
            <a:lnSpc>
              <a:spcPct val="90000"/>
            </a:lnSpc>
            <a:spcBef>
              <a:spcPct val="0"/>
            </a:spcBef>
            <a:spcAft>
              <a:spcPct val="15000"/>
            </a:spcAft>
            <a:buNone/>
          </a:pPr>
          <a:r>
            <a:rPr lang="en-GB" sz="1400" kern="1200" dirty="0">
              <a:latin typeface="Calibri" panose="020F0502020204030204" pitchFamily="34" charset="0"/>
              <a:ea typeface="+mn-ea"/>
              <a:cs typeface="Calibri" panose="020F0502020204030204" pitchFamily="34" charset="0"/>
            </a:rPr>
            <a:t>Students gain insights into a wide range of topics (also outside their own academic field) and are enabled to identify and analyse specific problems (e.g. from the fields of organisations, politics, research, society, digitisation). They then identify a problem, which they examine and evaluate in a team using the creativity techniques and design thinking approach they have learned previously. They design and present the developed solutions. </a:t>
          </a:r>
        </a:p>
      </dgm:t>
    </dgm:pt>
    <dgm:pt modelId="{37C56BD2-739F-4CC7-ABB2-EE196C54DB16}" type="parTrans" cxnId="{C566AC01-5458-4752-996D-F6B148A74C23}">
      <dgm:prSet/>
      <dgm:spPr/>
      <dgm:t>
        <a:bodyPr/>
        <a:lstStyle/>
        <a:p>
          <a:endParaRPr lang="en-GB" sz="1400">
            <a:latin typeface="BrownPro Light" panose="00010400010101010101" pitchFamily="50" charset="0"/>
          </a:endParaRPr>
        </a:p>
      </dgm:t>
    </dgm:pt>
    <dgm:pt modelId="{5DA76E4F-31F4-4DEA-91EF-7A69BB3C1A47}" type="sibTrans" cxnId="{C566AC01-5458-4752-996D-F6B148A74C23}">
      <dgm:prSet/>
      <dgm:spPr/>
      <dgm:t>
        <a:bodyPr/>
        <a:lstStyle/>
        <a:p>
          <a:endParaRPr lang="en-GB" sz="1400">
            <a:latin typeface="BrownPro Light" panose="00010400010101010101" pitchFamily="50" charset="0"/>
          </a:endParaRPr>
        </a:p>
      </dgm:t>
    </dgm:pt>
    <dgm:pt modelId="{24ACA737-70A1-486A-AA91-6278CE5FBA69}" type="pres">
      <dgm:prSet presAssocID="{423FBD44-A65B-424F-B9B3-32719D4F0A30}" presName="Name0" presStyleCnt="0">
        <dgm:presLayoutVars>
          <dgm:dir/>
          <dgm:animLvl val="lvl"/>
          <dgm:resizeHandles val="exact"/>
        </dgm:presLayoutVars>
      </dgm:prSet>
      <dgm:spPr/>
    </dgm:pt>
    <dgm:pt modelId="{2C4C4883-28DB-470A-A4BD-754059A56ADE}" type="pres">
      <dgm:prSet presAssocID="{089559D5-86F0-4C6E-9AFD-AE23CCEA4276}" presName="composite" presStyleCnt="0"/>
      <dgm:spPr/>
    </dgm:pt>
    <dgm:pt modelId="{7CD8BE3E-53A3-492E-A16E-C283851FC1F2}" type="pres">
      <dgm:prSet presAssocID="{089559D5-86F0-4C6E-9AFD-AE23CCEA4276}" presName="parTx" presStyleLbl="alignNode1" presStyleIdx="0" presStyleCnt="3">
        <dgm:presLayoutVars>
          <dgm:chMax val="0"/>
          <dgm:chPref val="0"/>
          <dgm:bulletEnabled val="1"/>
        </dgm:presLayoutVars>
      </dgm:prSet>
      <dgm:spPr/>
    </dgm:pt>
    <dgm:pt modelId="{0F1E387A-C198-4521-9B10-27BAB1087916}" type="pres">
      <dgm:prSet presAssocID="{089559D5-86F0-4C6E-9AFD-AE23CCEA4276}" presName="desTx" presStyleLbl="alignAccFollowNode1" presStyleIdx="0" presStyleCnt="3">
        <dgm:presLayoutVars>
          <dgm:bulletEnabled val="1"/>
        </dgm:presLayoutVars>
      </dgm:prSet>
      <dgm:spPr/>
    </dgm:pt>
    <dgm:pt modelId="{B4DAF137-5296-4B26-A0C7-FC913A4370E8}" type="pres">
      <dgm:prSet presAssocID="{F620CB29-2F30-4EF5-A6BF-38D57D96DA0B}" presName="space" presStyleCnt="0"/>
      <dgm:spPr/>
    </dgm:pt>
    <dgm:pt modelId="{1EBA50EA-828C-4E70-B2B4-5A68399E4E38}" type="pres">
      <dgm:prSet presAssocID="{8EEF3EE6-1A7E-4836-B1B4-EBBD6DA7024D}" presName="composite" presStyleCnt="0"/>
      <dgm:spPr/>
    </dgm:pt>
    <dgm:pt modelId="{B0CB2932-886C-40B8-9ABC-5898E19899F0}" type="pres">
      <dgm:prSet presAssocID="{8EEF3EE6-1A7E-4836-B1B4-EBBD6DA7024D}" presName="parTx" presStyleLbl="alignNode1" presStyleIdx="1" presStyleCnt="3">
        <dgm:presLayoutVars>
          <dgm:chMax val="0"/>
          <dgm:chPref val="0"/>
          <dgm:bulletEnabled val="1"/>
        </dgm:presLayoutVars>
      </dgm:prSet>
      <dgm:spPr/>
    </dgm:pt>
    <dgm:pt modelId="{E7007495-B2A6-4501-9ABF-8AB1C93E0358}" type="pres">
      <dgm:prSet presAssocID="{8EEF3EE6-1A7E-4836-B1B4-EBBD6DA7024D}" presName="desTx" presStyleLbl="alignAccFollowNode1" presStyleIdx="1" presStyleCnt="3">
        <dgm:presLayoutVars>
          <dgm:bulletEnabled val="1"/>
        </dgm:presLayoutVars>
      </dgm:prSet>
      <dgm:spPr/>
    </dgm:pt>
    <dgm:pt modelId="{046A4C59-B33E-462C-97AB-26BDD0ED2E2E}" type="pres">
      <dgm:prSet presAssocID="{DAFA4019-12B7-4F78-B828-D52C42FD7E05}" presName="space" presStyleCnt="0"/>
      <dgm:spPr/>
    </dgm:pt>
    <dgm:pt modelId="{1238286D-0F43-4E17-BF3A-21ECE044608C}" type="pres">
      <dgm:prSet presAssocID="{52C6828A-FC12-4D15-883C-13397E97997B}" presName="composite" presStyleCnt="0"/>
      <dgm:spPr/>
    </dgm:pt>
    <dgm:pt modelId="{19ED3DD5-F03C-482A-B1C2-7B287FF2F126}" type="pres">
      <dgm:prSet presAssocID="{52C6828A-FC12-4D15-883C-13397E97997B}" presName="parTx" presStyleLbl="alignNode1" presStyleIdx="2" presStyleCnt="3">
        <dgm:presLayoutVars>
          <dgm:chMax val="0"/>
          <dgm:chPref val="0"/>
          <dgm:bulletEnabled val="1"/>
        </dgm:presLayoutVars>
      </dgm:prSet>
      <dgm:spPr/>
    </dgm:pt>
    <dgm:pt modelId="{1BC02154-C7C1-47B7-A0C5-8D74E72CDE95}" type="pres">
      <dgm:prSet presAssocID="{52C6828A-FC12-4D15-883C-13397E97997B}" presName="desTx" presStyleLbl="alignAccFollowNode1" presStyleIdx="2" presStyleCnt="3">
        <dgm:presLayoutVars>
          <dgm:bulletEnabled val="1"/>
        </dgm:presLayoutVars>
      </dgm:prSet>
      <dgm:spPr/>
    </dgm:pt>
  </dgm:ptLst>
  <dgm:cxnLst>
    <dgm:cxn modelId="{C566AC01-5458-4752-996D-F6B148A74C23}" srcId="{52C6828A-FC12-4D15-883C-13397E97997B}" destId="{0C3F1C28-5EE4-4F26-AD93-20633545D55D}" srcOrd="0" destOrd="0" parTransId="{37C56BD2-739F-4CC7-ABB2-EE196C54DB16}" sibTransId="{5DA76E4F-31F4-4DEA-91EF-7A69BB3C1A47}"/>
    <dgm:cxn modelId="{4FBA6A0A-FEBA-4582-B951-8A8078E4F6E0}" srcId="{8EEF3EE6-1A7E-4836-B1B4-EBBD6DA7024D}" destId="{23164FBE-96BA-4CFF-9672-0ECC53ED2C1E}" srcOrd="0" destOrd="0" parTransId="{50993D51-E361-460F-B2E8-2A4633BFE602}" sibTransId="{62AB5135-282D-4CE3-8D40-B7DBBB3B9306}"/>
    <dgm:cxn modelId="{72357226-35DC-47C5-81C9-156BE32C70E9}" srcId="{423FBD44-A65B-424F-B9B3-32719D4F0A30}" destId="{8EEF3EE6-1A7E-4836-B1B4-EBBD6DA7024D}" srcOrd="1" destOrd="0" parTransId="{84218572-501F-45ED-9D21-4563652194F4}" sibTransId="{DAFA4019-12B7-4F78-B828-D52C42FD7E05}"/>
    <dgm:cxn modelId="{54614D29-0CA0-43C8-A567-EBB0213AC487}" type="presOf" srcId="{23164FBE-96BA-4CFF-9672-0ECC53ED2C1E}" destId="{E7007495-B2A6-4501-9ABF-8AB1C93E0358}" srcOrd="0" destOrd="0" presId="urn:microsoft.com/office/officeart/2005/8/layout/hList1"/>
    <dgm:cxn modelId="{7AD2F53C-94FE-4847-B733-5B9C5FC49090}" type="presOf" srcId="{8EEF3EE6-1A7E-4836-B1B4-EBBD6DA7024D}" destId="{B0CB2932-886C-40B8-9ABC-5898E19899F0}" srcOrd="0" destOrd="0" presId="urn:microsoft.com/office/officeart/2005/8/layout/hList1"/>
    <dgm:cxn modelId="{54595C4B-594B-4CD9-B99B-E3F3CD7CAF6C}" srcId="{423FBD44-A65B-424F-B9B3-32719D4F0A30}" destId="{52C6828A-FC12-4D15-883C-13397E97997B}" srcOrd="2" destOrd="0" parTransId="{26975462-AF93-4A51-8FCA-73EBF2BF2715}" sibTransId="{9170DDAF-AEF4-424B-AAE3-AE2AD78AB0C0}"/>
    <dgm:cxn modelId="{7133C06F-9D74-4F69-9330-E27344D35DCE}" type="presOf" srcId="{089559D5-86F0-4C6E-9AFD-AE23CCEA4276}" destId="{7CD8BE3E-53A3-492E-A16E-C283851FC1F2}" srcOrd="0" destOrd="0" presId="urn:microsoft.com/office/officeart/2005/8/layout/hList1"/>
    <dgm:cxn modelId="{5BDFDD70-D93D-4F1E-A316-63C503E3F3D3}" srcId="{089559D5-86F0-4C6E-9AFD-AE23CCEA4276}" destId="{5FD7BD18-81E9-4EDC-B419-8BCD9AAA5B05}" srcOrd="0" destOrd="0" parTransId="{32AF5AF2-47C4-432C-ACDB-4D63CA17C4B0}" sibTransId="{E51B19A1-F5C5-46DB-A239-3D6D6A96BA72}"/>
    <dgm:cxn modelId="{3F61BC73-9666-454C-9475-1E059A8D5697}" srcId="{423FBD44-A65B-424F-B9B3-32719D4F0A30}" destId="{089559D5-86F0-4C6E-9AFD-AE23CCEA4276}" srcOrd="0" destOrd="0" parTransId="{DF8D8898-A64E-4611-BD04-6447DEF8E83E}" sibTransId="{F620CB29-2F30-4EF5-A6BF-38D57D96DA0B}"/>
    <dgm:cxn modelId="{15FD7E95-131A-4615-A296-BA6383D5327C}" type="presOf" srcId="{5FD7BD18-81E9-4EDC-B419-8BCD9AAA5B05}" destId="{0F1E387A-C198-4521-9B10-27BAB1087916}" srcOrd="0" destOrd="0" presId="urn:microsoft.com/office/officeart/2005/8/layout/hList1"/>
    <dgm:cxn modelId="{2E9F22A1-1020-4022-BE8E-236133475BD6}" type="presOf" srcId="{0C3F1C28-5EE4-4F26-AD93-20633545D55D}" destId="{1BC02154-C7C1-47B7-A0C5-8D74E72CDE95}" srcOrd="0" destOrd="0" presId="urn:microsoft.com/office/officeart/2005/8/layout/hList1"/>
    <dgm:cxn modelId="{3AB1A8BA-1AEF-436B-BA0A-0CCAF914CB7C}" type="presOf" srcId="{423FBD44-A65B-424F-B9B3-32719D4F0A30}" destId="{24ACA737-70A1-486A-AA91-6278CE5FBA69}" srcOrd="0" destOrd="0" presId="urn:microsoft.com/office/officeart/2005/8/layout/hList1"/>
    <dgm:cxn modelId="{879876DC-E393-4D2F-8D40-6DD5DBD482C2}" type="presOf" srcId="{52C6828A-FC12-4D15-883C-13397E97997B}" destId="{19ED3DD5-F03C-482A-B1C2-7B287FF2F126}" srcOrd="0" destOrd="0" presId="urn:microsoft.com/office/officeart/2005/8/layout/hList1"/>
    <dgm:cxn modelId="{7207C266-C830-417A-B72B-841C3D3E5B62}" type="presParOf" srcId="{24ACA737-70A1-486A-AA91-6278CE5FBA69}" destId="{2C4C4883-28DB-470A-A4BD-754059A56ADE}" srcOrd="0" destOrd="0" presId="urn:microsoft.com/office/officeart/2005/8/layout/hList1"/>
    <dgm:cxn modelId="{F62231AF-2B91-47F1-990E-3E4F81B5786C}" type="presParOf" srcId="{2C4C4883-28DB-470A-A4BD-754059A56ADE}" destId="{7CD8BE3E-53A3-492E-A16E-C283851FC1F2}" srcOrd="0" destOrd="0" presId="urn:microsoft.com/office/officeart/2005/8/layout/hList1"/>
    <dgm:cxn modelId="{C832520F-E605-46BF-83DA-CC2CE43A2AA2}" type="presParOf" srcId="{2C4C4883-28DB-470A-A4BD-754059A56ADE}" destId="{0F1E387A-C198-4521-9B10-27BAB1087916}" srcOrd="1" destOrd="0" presId="urn:microsoft.com/office/officeart/2005/8/layout/hList1"/>
    <dgm:cxn modelId="{B10DA847-50B5-4F71-A2F3-FB7B9991AC3D}" type="presParOf" srcId="{24ACA737-70A1-486A-AA91-6278CE5FBA69}" destId="{B4DAF137-5296-4B26-A0C7-FC913A4370E8}" srcOrd="1" destOrd="0" presId="urn:microsoft.com/office/officeart/2005/8/layout/hList1"/>
    <dgm:cxn modelId="{1DA4E4B0-1989-4C6B-81A0-11BD775446E2}" type="presParOf" srcId="{24ACA737-70A1-486A-AA91-6278CE5FBA69}" destId="{1EBA50EA-828C-4E70-B2B4-5A68399E4E38}" srcOrd="2" destOrd="0" presId="urn:microsoft.com/office/officeart/2005/8/layout/hList1"/>
    <dgm:cxn modelId="{3548FC96-253C-4B7B-AFDF-4BB3B0D17F9E}" type="presParOf" srcId="{1EBA50EA-828C-4E70-B2B4-5A68399E4E38}" destId="{B0CB2932-886C-40B8-9ABC-5898E19899F0}" srcOrd="0" destOrd="0" presId="urn:microsoft.com/office/officeart/2005/8/layout/hList1"/>
    <dgm:cxn modelId="{EFCF297C-7A12-4E79-9BA8-00624D7AB150}" type="presParOf" srcId="{1EBA50EA-828C-4E70-B2B4-5A68399E4E38}" destId="{E7007495-B2A6-4501-9ABF-8AB1C93E0358}" srcOrd="1" destOrd="0" presId="urn:microsoft.com/office/officeart/2005/8/layout/hList1"/>
    <dgm:cxn modelId="{4E9A6B93-C09E-4E4A-9EE5-E704F5F56788}" type="presParOf" srcId="{24ACA737-70A1-486A-AA91-6278CE5FBA69}" destId="{046A4C59-B33E-462C-97AB-26BDD0ED2E2E}" srcOrd="3" destOrd="0" presId="urn:microsoft.com/office/officeart/2005/8/layout/hList1"/>
    <dgm:cxn modelId="{6EE0EDDC-B199-4580-B44C-6C625BD46466}" type="presParOf" srcId="{24ACA737-70A1-486A-AA91-6278CE5FBA69}" destId="{1238286D-0F43-4E17-BF3A-21ECE044608C}" srcOrd="4" destOrd="0" presId="urn:microsoft.com/office/officeart/2005/8/layout/hList1"/>
    <dgm:cxn modelId="{FE550EC9-F078-4A43-8F47-A847A7811920}" type="presParOf" srcId="{1238286D-0F43-4E17-BF3A-21ECE044608C}" destId="{19ED3DD5-F03C-482A-B1C2-7B287FF2F126}" srcOrd="0" destOrd="0" presId="urn:microsoft.com/office/officeart/2005/8/layout/hList1"/>
    <dgm:cxn modelId="{CD63D9FB-41AF-4DDC-90F0-2794C941E151}" type="presParOf" srcId="{1238286D-0F43-4E17-BF3A-21ECE044608C}" destId="{1BC02154-C7C1-47B7-A0C5-8D74E72CDE9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8BE3E-53A3-492E-A16E-C283851FC1F2}">
      <dsp:nvSpPr>
        <dsp:cNvPr id="0" name=""/>
        <dsp:cNvSpPr/>
      </dsp:nvSpPr>
      <dsp:spPr>
        <a:xfrm>
          <a:off x="3286" y="107474"/>
          <a:ext cx="3203971" cy="12815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rownPro Light" panose="00010400010101010101" pitchFamily="50" charset="0"/>
            </a:rPr>
            <a:t>To stimulate and develop the own creativity</a:t>
          </a:r>
        </a:p>
      </dsp:txBody>
      <dsp:txXfrm>
        <a:off x="3286" y="107474"/>
        <a:ext cx="3203971" cy="1281588"/>
      </dsp:txXfrm>
    </dsp:sp>
    <dsp:sp modelId="{0F1E387A-C198-4521-9B10-27BAB1087916}">
      <dsp:nvSpPr>
        <dsp:cNvPr id="0" name=""/>
        <dsp:cNvSpPr/>
      </dsp:nvSpPr>
      <dsp:spPr>
        <a:xfrm>
          <a:off x="3286" y="1389063"/>
          <a:ext cx="3203971" cy="2854800"/>
        </a:xfrm>
        <a:prstGeom prst="rect">
          <a:avLst/>
        </a:prstGeom>
        <a:solidFill>
          <a:schemeClr val="accent3">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ctr" anchorCtr="0">
          <a:noAutofit/>
        </a:bodyPr>
        <a:lstStyle/>
        <a:p>
          <a:pPr marL="0" lvl="1" indent="0" algn="ctr" defTabSz="622300">
            <a:lnSpc>
              <a:spcPct val="90000"/>
            </a:lnSpc>
            <a:spcBef>
              <a:spcPct val="0"/>
            </a:spcBef>
            <a:spcAft>
              <a:spcPct val="15000"/>
            </a:spcAft>
            <a:buNone/>
          </a:pPr>
          <a:r>
            <a:rPr lang="en-GB" sz="1400" kern="1200" dirty="0">
              <a:latin typeface="Calibri" panose="020F0502020204030204" pitchFamily="34" charset="0"/>
              <a:cs typeface="Calibri" panose="020F0502020204030204" pitchFamily="34" charset="0"/>
            </a:rPr>
            <a:t>Students learn the connection between creativity, innovation and entrepreneurial thinking and acting and explore factors that stimulate and inhibit the creativity of individuals, teams and companies. To this end, they will fundamentally deal with their own creativity, reflect on it and understand the different components of creativity and innovation.</a:t>
          </a:r>
        </a:p>
      </dsp:txBody>
      <dsp:txXfrm>
        <a:off x="3286" y="1389063"/>
        <a:ext cx="3203971" cy="2854800"/>
      </dsp:txXfrm>
    </dsp:sp>
    <dsp:sp modelId="{B0CB2932-886C-40B8-9ABC-5898E19899F0}">
      <dsp:nvSpPr>
        <dsp:cNvPr id="0" name=""/>
        <dsp:cNvSpPr/>
      </dsp:nvSpPr>
      <dsp:spPr>
        <a:xfrm>
          <a:off x="3655814" y="107474"/>
          <a:ext cx="3203971" cy="12815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rownPro Light" panose="00010400010101010101" pitchFamily="50" charset="0"/>
            </a:rPr>
            <a:t>Get to know important creativity techniques</a:t>
          </a:r>
        </a:p>
      </dsp:txBody>
      <dsp:txXfrm>
        <a:off x="3655814" y="107474"/>
        <a:ext cx="3203971" cy="1281588"/>
      </dsp:txXfrm>
    </dsp:sp>
    <dsp:sp modelId="{E7007495-B2A6-4501-9ABF-8AB1C93E0358}">
      <dsp:nvSpPr>
        <dsp:cNvPr id="0" name=""/>
        <dsp:cNvSpPr/>
      </dsp:nvSpPr>
      <dsp:spPr>
        <a:xfrm>
          <a:off x="3655814" y="1389063"/>
          <a:ext cx="3203971" cy="2854800"/>
        </a:xfrm>
        <a:prstGeom prst="rect">
          <a:avLst/>
        </a:prstGeom>
        <a:solidFill>
          <a:schemeClr val="accent3">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ctr" anchorCtr="0">
          <a:noAutofit/>
        </a:bodyPr>
        <a:lstStyle/>
        <a:p>
          <a:pPr marL="0" lvl="1" indent="0" algn="ctr" defTabSz="666750">
            <a:lnSpc>
              <a:spcPct val="90000"/>
            </a:lnSpc>
            <a:spcBef>
              <a:spcPct val="0"/>
            </a:spcBef>
            <a:spcAft>
              <a:spcPct val="15000"/>
            </a:spcAft>
            <a:buNone/>
          </a:pPr>
          <a:r>
            <a:rPr lang="en-GB" sz="1400" kern="1200" dirty="0">
              <a:latin typeface="Calibri" panose="020F0502020204030204" pitchFamily="34" charset="0"/>
              <a:ea typeface="+mn-ea"/>
              <a:cs typeface="Calibri" panose="020F0502020204030204" pitchFamily="34" charset="0"/>
            </a:rPr>
            <a:t>In application-oriented units, students learn a number of creativity techniques and can explain and discuss them in relation to each other. For diverse, interdisciplinary issues, the module participants can identify and execute relevant creativity techniques.</a:t>
          </a:r>
        </a:p>
      </dsp:txBody>
      <dsp:txXfrm>
        <a:off x="3655814" y="1389063"/>
        <a:ext cx="3203971" cy="2854800"/>
      </dsp:txXfrm>
    </dsp:sp>
    <dsp:sp modelId="{19ED3DD5-F03C-482A-B1C2-7B287FF2F126}">
      <dsp:nvSpPr>
        <dsp:cNvPr id="0" name=""/>
        <dsp:cNvSpPr/>
      </dsp:nvSpPr>
      <dsp:spPr>
        <a:xfrm>
          <a:off x="7308341" y="107474"/>
          <a:ext cx="3203971" cy="12815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BrownPro Light" panose="00010400010101010101" pitchFamily="50" charset="0"/>
            </a:rPr>
            <a:t>To apply the learned creativity techniques and tools within the framework of Design Thinking to a wide range of problems</a:t>
          </a:r>
        </a:p>
      </dsp:txBody>
      <dsp:txXfrm>
        <a:off x="7308341" y="107474"/>
        <a:ext cx="3203971" cy="1281588"/>
      </dsp:txXfrm>
    </dsp:sp>
    <dsp:sp modelId="{1BC02154-C7C1-47B7-A0C5-8D74E72CDE95}">
      <dsp:nvSpPr>
        <dsp:cNvPr id="0" name=""/>
        <dsp:cNvSpPr/>
      </dsp:nvSpPr>
      <dsp:spPr>
        <a:xfrm>
          <a:off x="7308341" y="1389063"/>
          <a:ext cx="3203971" cy="2854800"/>
        </a:xfrm>
        <a:prstGeom prst="rect">
          <a:avLst/>
        </a:prstGeom>
        <a:solidFill>
          <a:schemeClr val="accent3">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ctr" anchorCtr="0">
          <a:noAutofit/>
        </a:bodyPr>
        <a:lstStyle/>
        <a:p>
          <a:pPr marL="0" lvl="1" indent="0" algn="ctr" defTabSz="666750">
            <a:lnSpc>
              <a:spcPct val="90000"/>
            </a:lnSpc>
            <a:spcBef>
              <a:spcPct val="0"/>
            </a:spcBef>
            <a:spcAft>
              <a:spcPct val="15000"/>
            </a:spcAft>
            <a:buNone/>
          </a:pPr>
          <a:r>
            <a:rPr lang="en-GB" sz="1400" kern="1200" dirty="0">
              <a:latin typeface="Calibri" panose="020F0502020204030204" pitchFamily="34" charset="0"/>
              <a:ea typeface="+mn-ea"/>
              <a:cs typeface="Calibri" panose="020F0502020204030204" pitchFamily="34" charset="0"/>
            </a:rPr>
            <a:t>Students gain insights into a wide range of topics (also outside their own academic field) and are enabled to identify and analyse specific problems (e.g. from the fields of organisations, politics, research, society, digitisation). They then identify a problem, which they examine and evaluate in a team using the creativity techniques and design thinking approach they have learned previously. They design and present the developed solutions. </a:t>
          </a:r>
        </a:p>
      </dsp:txBody>
      <dsp:txXfrm>
        <a:off x="7308341" y="1389063"/>
        <a:ext cx="3203971"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C234B-77D7-4ED4-BD20-3EC3422F7AE4}" type="datetimeFigureOut">
              <a:rPr lang="en-GB" smtClean="0"/>
              <a:t>27/05/2021</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6C2268-2AE7-486C-B901-94940F2B7BB5}" type="slidenum">
              <a:rPr lang="en-GB" smtClean="0"/>
              <a:t>‹#›</a:t>
            </a:fld>
            <a:endParaRPr lang="en-GB"/>
          </a:p>
        </p:txBody>
      </p:sp>
    </p:spTree>
    <p:extLst>
      <p:ext uri="{BB962C8B-B14F-4D97-AF65-F5344CB8AC3E}">
        <p14:creationId xmlns:p14="http://schemas.microsoft.com/office/powerpoint/2010/main" val="785155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Naiman</a:t>
            </a:r>
            <a:r>
              <a:rPr lang="en-GB" dirty="0"/>
              <a:t>, L (2006) What is creativity?</a:t>
            </a:r>
          </a:p>
        </p:txBody>
      </p:sp>
      <p:sp>
        <p:nvSpPr>
          <p:cNvPr id="4" name="Marcador de número de diapositiva 3"/>
          <p:cNvSpPr>
            <a:spLocks noGrp="1"/>
          </p:cNvSpPr>
          <p:nvPr>
            <p:ph type="sldNum" sz="quarter" idx="5"/>
          </p:nvPr>
        </p:nvSpPr>
        <p:spPr/>
        <p:txBody>
          <a:bodyPr/>
          <a:lstStyle/>
          <a:p>
            <a:fld id="{C96C2268-2AE7-486C-B901-94940F2B7BB5}" type="slidenum">
              <a:rPr lang="en-GB" smtClean="0"/>
              <a:t>5</a:t>
            </a:fld>
            <a:endParaRPr lang="en-GB"/>
          </a:p>
        </p:txBody>
      </p:sp>
    </p:spTree>
    <p:extLst>
      <p:ext uri="{BB962C8B-B14F-4D97-AF65-F5344CB8AC3E}">
        <p14:creationId xmlns:p14="http://schemas.microsoft.com/office/powerpoint/2010/main" val="161123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Marcador de número de diapositiva 3"/>
          <p:cNvSpPr>
            <a:spLocks noGrp="1"/>
          </p:cNvSpPr>
          <p:nvPr>
            <p:ph type="sldNum" sz="quarter" idx="5"/>
          </p:nvPr>
        </p:nvSpPr>
        <p:spPr/>
        <p:txBody>
          <a:bodyPr/>
          <a:lstStyle/>
          <a:p>
            <a:fld id="{C96C2268-2AE7-486C-B901-94940F2B7BB5}" type="slidenum">
              <a:rPr lang="en-GB" smtClean="0"/>
              <a:t>6</a:t>
            </a:fld>
            <a:endParaRPr lang="en-GB"/>
          </a:p>
        </p:txBody>
      </p:sp>
    </p:spTree>
    <p:extLst>
      <p:ext uri="{BB962C8B-B14F-4D97-AF65-F5344CB8AC3E}">
        <p14:creationId xmlns:p14="http://schemas.microsoft.com/office/powerpoint/2010/main" val="6638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C96C2268-2AE7-486C-B901-94940F2B7BB5}" type="slidenum">
              <a:rPr lang="en-GB" smtClean="0"/>
              <a:t>7</a:t>
            </a:fld>
            <a:endParaRPr lang="en-GB"/>
          </a:p>
        </p:txBody>
      </p:sp>
    </p:spTree>
    <p:extLst>
      <p:ext uri="{BB962C8B-B14F-4D97-AF65-F5344CB8AC3E}">
        <p14:creationId xmlns:p14="http://schemas.microsoft.com/office/powerpoint/2010/main" val="1142549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2.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emf"/><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0.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62F8BD-32E6-4915-9AD8-5F1ADF8BB459}"/>
              </a:ext>
            </a:extLst>
          </p:cNvPr>
          <p:cNvSpPr>
            <a:spLocks noGrp="1"/>
          </p:cNvSpPr>
          <p:nvPr>
            <p:ph type="ctrTitle"/>
          </p:nvPr>
        </p:nvSpPr>
        <p:spPr>
          <a:xfrm>
            <a:off x="1524000" y="1472665"/>
            <a:ext cx="9144000" cy="2608798"/>
          </a:xfrm>
        </p:spPr>
        <p:txBody>
          <a:bodyPr anchor="b"/>
          <a:lstStyle>
            <a:lvl1pPr algn="ctr">
              <a:defRPr sz="6000"/>
            </a:lvl1pPr>
          </a:lstStyle>
          <a:p>
            <a:r>
              <a:rPr lang="es-ES" dirty="0"/>
              <a:t>Haga clic para modificar el estilo de título del patrón</a:t>
            </a:r>
            <a:endParaRPr lang="en-GB" dirty="0"/>
          </a:p>
        </p:txBody>
      </p:sp>
      <p:sp>
        <p:nvSpPr>
          <p:cNvPr id="3" name="Subtítulo 2">
            <a:extLst>
              <a:ext uri="{FF2B5EF4-FFF2-40B4-BE49-F238E27FC236}">
                <a16:creationId xmlns:a16="http://schemas.microsoft.com/office/drawing/2014/main" id="{21F556C2-B47F-4C97-98C7-E2BA1DB29BA1}"/>
              </a:ext>
            </a:extLst>
          </p:cNvPr>
          <p:cNvSpPr>
            <a:spLocks noGrp="1"/>
          </p:cNvSpPr>
          <p:nvPr>
            <p:ph type="subTitle" idx="1"/>
          </p:nvPr>
        </p:nvSpPr>
        <p:spPr>
          <a:xfrm>
            <a:off x="1524000" y="41735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76DCB891-AF37-4598-B454-E579BF3E6FC0}"/>
              </a:ext>
            </a:extLst>
          </p:cNvPr>
          <p:cNvSpPr>
            <a:spLocks noGrp="1"/>
          </p:cNvSpPr>
          <p:nvPr>
            <p:ph type="dt" sz="half" idx="10"/>
          </p:nvPr>
        </p:nvSpPr>
        <p:spPr/>
        <p:txBody>
          <a:bodyPr/>
          <a:lstStyle/>
          <a:p>
            <a:fld id="{B43BEA42-4088-4903-80F2-6D385ABB1B79}" type="datetime1">
              <a:rPr lang="en-GB" smtClean="0"/>
              <a:t>27/05/2021</a:t>
            </a:fld>
            <a:endParaRPr lang="en-GB"/>
          </a:p>
        </p:txBody>
      </p:sp>
      <p:sp>
        <p:nvSpPr>
          <p:cNvPr id="5" name="Marcador de pie de página 4">
            <a:extLst>
              <a:ext uri="{FF2B5EF4-FFF2-40B4-BE49-F238E27FC236}">
                <a16:creationId xmlns:a16="http://schemas.microsoft.com/office/drawing/2014/main" id="{5CDD4DC2-0E30-4403-B96C-077973F26313}"/>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A83F89BE-1A95-40CB-82E1-713B3FC1DC09}"/>
              </a:ext>
            </a:extLst>
          </p:cNvPr>
          <p:cNvSpPr>
            <a:spLocks noGrp="1"/>
          </p:cNvSpPr>
          <p:nvPr>
            <p:ph type="sldNum" sz="quarter" idx="12"/>
          </p:nvPr>
        </p:nvSpPr>
        <p:spPr/>
        <p:txBody>
          <a:bodyPr/>
          <a:lstStyle/>
          <a:p>
            <a:fld id="{83B28CEB-C3B6-481E-BDEB-A262F57583F0}" type="slidenum">
              <a:rPr lang="en-GB" smtClean="0"/>
              <a:t>‹#›</a:t>
            </a:fld>
            <a:endParaRPr lang="en-GB"/>
          </a:p>
        </p:txBody>
      </p:sp>
    </p:spTree>
    <p:extLst>
      <p:ext uri="{BB962C8B-B14F-4D97-AF65-F5344CB8AC3E}">
        <p14:creationId xmlns:p14="http://schemas.microsoft.com/office/powerpoint/2010/main" val="160700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1DED3D-D2CF-451F-9466-AA71730F176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097FC0BE-E2DC-417C-B6E0-8BC49DF9C6F7}"/>
              </a:ext>
            </a:extLst>
          </p:cNvPr>
          <p:cNvSpPr>
            <a:spLocks noGrp="1"/>
          </p:cNvSpPr>
          <p:nvPr>
            <p:ph type="pic" idx="1"/>
          </p:nvPr>
        </p:nvSpPr>
        <p:spPr>
          <a:xfrm>
            <a:off x="4872212" y="1368988"/>
            <a:ext cx="6480000" cy="450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Marcador de fecha 4">
            <a:extLst>
              <a:ext uri="{FF2B5EF4-FFF2-40B4-BE49-F238E27FC236}">
                <a16:creationId xmlns:a16="http://schemas.microsoft.com/office/drawing/2014/main" id="{4DF9DD10-53DA-451C-9693-9A9F3F5DF8A7}"/>
              </a:ext>
            </a:extLst>
          </p:cNvPr>
          <p:cNvSpPr>
            <a:spLocks noGrp="1"/>
          </p:cNvSpPr>
          <p:nvPr>
            <p:ph type="dt" sz="half" idx="10"/>
          </p:nvPr>
        </p:nvSpPr>
        <p:spPr/>
        <p:txBody>
          <a:bodyPr/>
          <a:lstStyle/>
          <a:p>
            <a:fld id="{63A5D86C-2677-4EF6-80BB-CD93E3B4385E}" type="datetime1">
              <a:rPr lang="en-GB" smtClean="0"/>
              <a:t>27/05/2021</a:t>
            </a:fld>
            <a:endParaRPr lang="en-GB"/>
          </a:p>
        </p:txBody>
      </p:sp>
      <p:sp>
        <p:nvSpPr>
          <p:cNvPr id="6" name="Marcador de pie de página 5">
            <a:extLst>
              <a:ext uri="{FF2B5EF4-FFF2-40B4-BE49-F238E27FC236}">
                <a16:creationId xmlns:a16="http://schemas.microsoft.com/office/drawing/2014/main" id="{49F515A9-326D-428E-A4D3-62D0AA67A32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60546AEF-8F4F-4D6F-9C3D-B19A4BD480CA}"/>
              </a:ext>
            </a:extLst>
          </p:cNvPr>
          <p:cNvSpPr>
            <a:spLocks noGrp="1"/>
          </p:cNvSpPr>
          <p:nvPr>
            <p:ph type="sldNum" sz="quarter" idx="12"/>
          </p:nvPr>
        </p:nvSpPr>
        <p:spPr/>
        <p:txBody>
          <a:bodyPr/>
          <a:lstStyle/>
          <a:p>
            <a:fld id="{83B28CEB-C3B6-481E-BDEB-A262F57583F0}" type="slidenum">
              <a:rPr lang="en-GB" smtClean="0"/>
              <a:t>‹#›</a:t>
            </a:fld>
            <a:endParaRPr lang="en-GB"/>
          </a:p>
        </p:txBody>
      </p:sp>
      <p:sp>
        <p:nvSpPr>
          <p:cNvPr id="8" name="Marcador de texto 3">
            <a:extLst>
              <a:ext uri="{FF2B5EF4-FFF2-40B4-BE49-F238E27FC236}">
                <a16:creationId xmlns:a16="http://schemas.microsoft.com/office/drawing/2014/main" id="{ADA3535B-3B27-4E43-8F07-BA09646E3A5C}"/>
              </a:ext>
            </a:extLst>
          </p:cNvPr>
          <p:cNvSpPr>
            <a:spLocks noGrp="1"/>
          </p:cNvSpPr>
          <p:nvPr>
            <p:ph type="body" sz="half" idx="2"/>
          </p:nvPr>
        </p:nvSpPr>
        <p:spPr>
          <a:xfrm>
            <a:off x="839788" y="2151993"/>
            <a:ext cx="3932237" cy="3716995"/>
          </a:xfr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1397564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8885EC-08CF-4A5C-8B42-02DF1EE96842}"/>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7F97606B-1B05-4CCC-B087-FD4CDE37E1C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968D4B48-89B1-4600-A888-1339D0980872}"/>
              </a:ext>
            </a:extLst>
          </p:cNvPr>
          <p:cNvSpPr>
            <a:spLocks noGrp="1"/>
          </p:cNvSpPr>
          <p:nvPr>
            <p:ph type="dt" sz="half" idx="10"/>
          </p:nvPr>
        </p:nvSpPr>
        <p:spPr/>
        <p:txBody>
          <a:bodyPr/>
          <a:lstStyle/>
          <a:p>
            <a:fld id="{02E97723-E984-46DF-B1BE-72C7627BEFA7}" type="datetime1">
              <a:rPr lang="en-GB" smtClean="0"/>
              <a:t>27/05/2021</a:t>
            </a:fld>
            <a:endParaRPr lang="en-GB"/>
          </a:p>
        </p:txBody>
      </p:sp>
      <p:sp>
        <p:nvSpPr>
          <p:cNvPr id="5" name="Marcador de pie de página 4">
            <a:extLst>
              <a:ext uri="{FF2B5EF4-FFF2-40B4-BE49-F238E27FC236}">
                <a16:creationId xmlns:a16="http://schemas.microsoft.com/office/drawing/2014/main" id="{22A3C253-6E39-449E-B3C5-8B1AFA1C7726}"/>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5E6F65E-24C4-497B-B7A7-285C2401E9A0}"/>
              </a:ext>
            </a:extLst>
          </p:cNvPr>
          <p:cNvSpPr>
            <a:spLocks noGrp="1"/>
          </p:cNvSpPr>
          <p:nvPr>
            <p:ph type="sldNum" sz="quarter" idx="12"/>
          </p:nvPr>
        </p:nvSpPr>
        <p:spPr/>
        <p:txBody>
          <a:bodyPr/>
          <a:lstStyle/>
          <a:p>
            <a:fld id="{83B28CEB-C3B6-481E-BDEB-A262F57583F0}" type="slidenum">
              <a:rPr lang="en-GB" smtClean="0"/>
              <a:t>‹#›</a:t>
            </a:fld>
            <a:endParaRPr lang="en-GB"/>
          </a:p>
        </p:txBody>
      </p:sp>
    </p:spTree>
    <p:extLst>
      <p:ext uri="{BB962C8B-B14F-4D97-AF65-F5344CB8AC3E}">
        <p14:creationId xmlns:p14="http://schemas.microsoft.com/office/powerpoint/2010/main" val="590612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2246A47-47F0-4CD4-A98A-E150E441C5BA}"/>
              </a:ext>
            </a:extLst>
          </p:cNvPr>
          <p:cNvSpPr>
            <a:spLocks noGrp="1"/>
          </p:cNvSpPr>
          <p:nvPr>
            <p:ph type="title" orient="vert"/>
          </p:nvPr>
        </p:nvSpPr>
        <p:spPr>
          <a:xfrm>
            <a:off x="8724900" y="1501541"/>
            <a:ext cx="2628900" cy="4675422"/>
          </a:xfrm>
        </p:spPr>
        <p:txBody>
          <a:bodyPr vert="eaVert"/>
          <a:lstStyle/>
          <a:p>
            <a:r>
              <a:rPr lang="es-ES" dirty="0"/>
              <a:t>Haga clic para modificar el estilo de título del patrón</a:t>
            </a:r>
            <a:endParaRPr lang="en-GB" dirty="0"/>
          </a:p>
        </p:txBody>
      </p:sp>
      <p:sp>
        <p:nvSpPr>
          <p:cNvPr id="3" name="Marcador de texto vertical 2">
            <a:extLst>
              <a:ext uri="{FF2B5EF4-FFF2-40B4-BE49-F238E27FC236}">
                <a16:creationId xmlns:a16="http://schemas.microsoft.com/office/drawing/2014/main" id="{B5E06640-9836-47D0-883B-7E98B2BE8DD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3022FC1E-5E69-444B-8A7C-063906272F8D}"/>
              </a:ext>
            </a:extLst>
          </p:cNvPr>
          <p:cNvSpPr>
            <a:spLocks noGrp="1"/>
          </p:cNvSpPr>
          <p:nvPr>
            <p:ph type="dt" sz="half" idx="10"/>
          </p:nvPr>
        </p:nvSpPr>
        <p:spPr/>
        <p:txBody>
          <a:bodyPr/>
          <a:lstStyle/>
          <a:p>
            <a:fld id="{32FD3559-AD43-4874-8BCE-AE2A1071D2E0}" type="datetime1">
              <a:rPr lang="en-GB" smtClean="0"/>
              <a:t>27/05/2021</a:t>
            </a:fld>
            <a:endParaRPr lang="en-GB"/>
          </a:p>
        </p:txBody>
      </p:sp>
      <p:sp>
        <p:nvSpPr>
          <p:cNvPr id="5" name="Marcador de pie de página 4">
            <a:extLst>
              <a:ext uri="{FF2B5EF4-FFF2-40B4-BE49-F238E27FC236}">
                <a16:creationId xmlns:a16="http://schemas.microsoft.com/office/drawing/2014/main" id="{1A8AE9CD-A3C9-481C-B78D-CAFF86AC51BE}"/>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7C56A38A-E733-4BA6-9DFE-893762619819}"/>
              </a:ext>
            </a:extLst>
          </p:cNvPr>
          <p:cNvSpPr>
            <a:spLocks noGrp="1"/>
          </p:cNvSpPr>
          <p:nvPr>
            <p:ph type="sldNum" sz="quarter" idx="12"/>
          </p:nvPr>
        </p:nvSpPr>
        <p:spPr/>
        <p:txBody>
          <a:bodyPr/>
          <a:lstStyle/>
          <a:p>
            <a:fld id="{83B28CEB-C3B6-481E-BDEB-A262F57583F0}" type="slidenum">
              <a:rPr lang="en-GB" smtClean="0"/>
              <a:t>‹#›</a:t>
            </a:fld>
            <a:endParaRPr lang="en-GB"/>
          </a:p>
        </p:txBody>
      </p:sp>
    </p:spTree>
    <p:extLst>
      <p:ext uri="{BB962C8B-B14F-4D97-AF65-F5344CB8AC3E}">
        <p14:creationId xmlns:p14="http://schemas.microsoft.com/office/powerpoint/2010/main" val="2606985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32" name="Rectangle 31"/>
          <p:cNvSpPr/>
          <p:nvPr userDrawn="1"/>
        </p:nvSpPr>
        <p:spPr>
          <a:xfrm>
            <a:off x="-1"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userDrawn="1"/>
        </p:nvSpPr>
        <p:spPr>
          <a:xfrm flipH="1">
            <a:off x="5151334" y="2"/>
            <a:ext cx="7073083" cy="6869226"/>
          </a:xfrm>
          <a:custGeom>
            <a:avLst/>
            <a:gdLst>
              <a:gd name="connsiteX0" fmla="*/ 5355775 w 7073083"/>
              <a:gd name="connsiteY0" fmla="*/ 0 h 6869226"/>
              <a:gd name="connsiteX1" fmla="*/ 0 w 7073083"/>
              <a:gd name="connsiteY1" fmla="*/ 0 h 6869226"/>
              <a:gd name="connsiteX2" fmla="*/ 0 w 7073083"/>
              <a:gd name="connsiteY2" fmla="*/ 6869226 h 6869226"/>
              <a:gd name="connsiteX3" fmla="*/ 5355775 w 7073083"/>
              <a:gd name="connsiteY3" fmla="*/ 6869226 h 6869226"/>
              <a:gd name="connsiteX4" fmla="*/ 7073083 w 7073083"/>
              <a:gd name="connsiteY4" fmla="*/ 3434613 h 6869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3083" h="6869226">
                <a:moveTo>
                  <a:pt x="5355775" y="0"/>
                </a:moveTo>
                <a:lnTo>
                  <a:pt x="0" y="0"/>
                </a:lnTo>
                <a:lnTo>
                  <a:pt x="0" y="6869226"/>
                </a:lnTo>
                <a:lnTo>
                  <a:pt x="5355775" y="6869226"/>
                </a:lnTo>
                <a:lnTo>
                  <a:pt x="7073083" y="34346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0101" y="762513"/>
            <a:ext cx="4250499" cy="2387600"/>
          </a:xfrm>
        </p:spPr>
        <p:txBody>
          <a:bodyPr anchor="b">
            <a:normAutofit/>
          </a:bodyPr>
          <a:lstStyle>
            <a:lvl1pPr algn="l">
              <a:defRPr sz="440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550101" y="3242188"/>
            <a:ext cx="4250499" cy="165576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Imagen 6">
            <a:extLst>
              <a:ext uri="{FF2B5EF4-FFF2-40B4-BE49-F238E27FC236}">
                <a16:creationId xmlns:a16="http://schemas.microsoft.com/office/drawing/2014/main" id="{147610C2-5350-40AE-9556-0FF543C5D8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6296" y="2238671"/>
            <a:ext cx="3717088" cy="2378936"/>
          </a:xfrm>
          <a:prstGeom prst="rect">
            <a:avLst/>
          </a:prstGeom>
        </p:spPr>
      </p:pic>
      <p:sp>
        <p:nvSpPr>
          <p:cNvPr id="15" name="Text Placeholder 14"/>
          <p:cNvSpPr>
            <a:spLocks noGrp="1"/>
          </p:cNvSpPr>
          <p:nvPr>
            <p:ph type="body" sz="quarter" idx="13" hasCustomPrompt="1"/>
          </p:nvPr>
        </p:nvSpPr>
        <p:spPr>
          <a:xfrm>
            <a:off x="550100" y="5500747"/>
            <a:ext cx="4250499" cy="351359"/>
          </a:xfrm>
        </p:spPr>
        <p:txBody>
          <a:bodyPr>
            <a:normAutofit/>
          </a:bodyPr>
          <a:lstStyle>
            <a:lvl1pPr marL="0" indent="0">
              <a:buFontTx/>
              <a:buNone/>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Lecturer Name</a:t>
            </a:r>
          </a:p>
        </p:txBody>
      </p:sp>
      <p:sp>
        <p:nvSpPr>
          <p:cNvPr id="16" name="Text Placeholder 14"/>
          <p:cNvSpPr>
            <a:spLocks noGrp="1"/>
          </p:cNvSpPr>
          <p:nvPr>
            <p:ph type="body" sz="quarter" idx="14" hasCustomPrompt="1"/>
          </p:nvPr>
        </p:nvSpPr>
        <p:spPr>
          <a:xfrm>
            <a:off x="550100" y="5975932"/>
            <a:ext cx="4250499" cy="351359"/>
          </a:xfrm>
        </p:spPr>
        <p:txBody>
          <a:bodyPr>
            <a:normAutofit/>
          </a:bodyPr>
          <a:lstStyle>
            <a:lvl1pPr marL="0" indent="0">
              <a:buFontTx/>
              <a:buNone/>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Place, Date</a:t>
            </a:r>
          </a:p>
        </p:txBody>
      </p:sp>
      <p:pic>
        <p:nvPicPr>
          <p:cNvPr id="17" name="Imagen 7">
            <a:extLst>
              <a:ext uri="{FF2B5EF4-FFF2-40B4-BE49-F238E27FC236}">
                <a16:creationId xmlns:a16="http://schemas.microsoft.com/office/drawing/2014/main" id="{EBACC33F-137D-4550-9B37-04DA1EC8498F}"/>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73022" y="5991998"/>
            <a:ext cx="2088710" cy="354627"/>
          </a:xfrm>
          <a:prstGeom prst="rect">
            <a:avLst/>
          </a:prstGeom>
          <a:noFill/>
          <a:ln>
            <a:noFill/>
          </a:ln>
        </p:spPr>
      </p:pic>
      <p:pic>
        <p:nvPicPr>
          <p:cNvPr id="18" name="Imagen 14" descr="Imagen que contiene dibujo, rojo, firmar&#10;&#10;Descripción generada automáticamente">
            <a:extLst>
              <a:ext uri="{FF2B5EF4-FFF2-40B4-BE49-F238E27FC236}">
                <a16:creationId xmlns:a16="http://schemas.microsoft.com/office/drawing/2014/main" id="{4F92D264-23F4-4DA4-BCCB-065CCC4E7D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17922" y="5991998"/>
            <a:ext cx="2088710" cy="335293"/>
          </a:xfrm>
          <a:prstGeom prst="rect">
            <a:avLst/>
          </a:prstGeom>
        </p:spPr>
      </p:pic>
      <p:sp>
        <p:nvSpPr>
          <p:cNvPr id="19" name="Rectangle 18"/>
          <p:cNvSpPr/>
          <p:nvPr userDrawn="1"/>
        </p:nvSpPr>
        <p:spPr>
          <a:xfrm>
            <a:off x="-983294" y="6063643"/>
            <a:ext cx="550100" cy="7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517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_Emp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099" y="545432"/>
            <a:ext cx="9450243" cy="561473"/>
          </a:xfrm>
        </p:spPr>
        <p:txBody>
          <a:bodyPr anchor="t">
            <a:normAutofit/>
          </a:bodyPr>
          <a:lstStyle>
            <a:lvl1pPr>
              <a:defRPr sz="3200"/>
            </a:lvl1pPr>
          </a:lstStyle>
          <a:p>
            <a:r>
              <a:rPr lang="en-US" dirty="0"/>
              <a:t>Agenda</a:t>
            </a:r>
          </a:p>
        </p:txBody>
      </p:sp>
      <p:sp>
        <p:nvSpPr>
          <p:cNvPr id="6" name="Slide Number Placeholder 5"/>
          <p:cNvSpPr>
            <a:spLocks noGrp="1"/>
          </p:cNvSpPr>
          <p:nvPr>
            <p:ph type="sldNum" sz="quarter" idx="12"/>
          </p:nvPr>
        </p:nvSpPr>
        <p:spPr>
          <a:xfrm>
            <a:off x="10956022" y="6267691"/>
            <a:ext cx="685878" cy="365125"/>
          </a:xfrm>
        </p:spPr>
        <p:txBody>
          <a:bodyPr/>
          <a:lstStyle>
            <a:lvl1pPr>
              <a:defRPr>
                <a:solidFill>
                  <a:schemeClr val="tx1"/>
                </a:solidFill>
              </a:defRPr>
            </a:lvl1pPr>
          </a:lstStyle>
          <a:p>
            <a:fld id="{FAD4C1B5-1D38-2247-A570-C896BF355D39}" type="slidenum">
              <a:rPr lang="en-US" smtClean="0"/>
              <a:pPr/>
              <a:t>‹#›</a:t>
            </a:fld>
            <a:endParaRPr lang="en-US" dirty="0"/>
          </a:p>
        </p:txBody>
      </p:sp>
      <p:pic>
        <p:nvPicPr>
          <p:cNvPr id="7" name="Imagen 7">
            <a:extLst>
              <a:ext uri="{FF2B5EF4-FFF2-40B4-BE49-F238E27FC236}">
                <a16:creationId xmlns:a16="http://schemas.microsoft.com/office/drawing/2014/main" id="{EBACC33F-137D-4550-9B37-04DA1EC8498F}"/>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5200" y="6267691"/>
            <a:ext cx="2088710" cy="354627"/>
          </a:xfrm>
          <a:prstGeom prst="rect">
            <a:avLst/>
          </a:prstGeom>
          <a:noFill/>
          <a:ln>
            <a:noFill/>
          </a:ln>
        </p:spPr>
      </p:pic>
      <p:pic>
        <p:nvPicPr>
          <p:cNvPr id="8" name="Imagen 14" descr="Imagen que contiene dibujo, rojo, firmar&#10;&#10;Descripción generada automáticamente">
            <a:extLst>
              <a:ext uri="{FF2B5EF4-FFF2-40B4-BE49-F238E27FC236}">
                <a16:creationId xmlns:a16="http://schemas.microsoft.com/office/drawing/2014/main" id="{4F92D264-23F4-4DA4-BCCB-065CCC4E7D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100" y="6267691"/>
            <a:ext cx="2088710" cy="335293"/>
          </a:xfrm>
          <a:prstGeom prst="rect">
            <a:avLst/>
          </a:prstGeom>
        </p:spPr>
      </p:pic>
      <p:sp>
        <p:nvSpPr>
          <p:cNvPr id="9" name="Rectangle 8"/>
          <p:cNvSpPr/>
          <p:nvPr userDrawn="1"/>
        </p:nvSpPr>
        <p:spPr>
          <a:xfrm>
            <a:off x="12556952" y="6085043"/>
            <a:ext cx="550100" cy="7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6">
            <a:extLst>
              <a:ext uri="{FF2B5EF4-FFF2-40B4-BE49-F238E27FC236}">
                <a16:creationId xmlns:a16="http://schemas.microsoft.com/office/drawing/2014/main" id="{147610C2-5350-40AE-9556-0FF543C5D8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80232" y="365125"/>
            <a:ext cx="1361668" cy="871467"/>
          </a:xfrm>
          <a:prstGeom prst="rect">
            <a:avLst/>
          </a:prstGeom>
        </p:spPr>
      </p:pic>
      <p:sp>
        <p:nvSpPr>
          <p:cNvPr id="14" name="Text Placeholder 13"/>
          <p:cNvSpPr>
            <a:spLocks noGrp="1"/>
          </p:cNvSpPr>
          <p:nvPr>
            <p:ph type="body" sz="quarter" idx="13" hasCustomPrompt="1"/>
          </p:nvPr>
        </p:nvSpPr>
        <p:spPr>
          <a:xfrm>
            <a:off x="550862" y="1106488"/>
            <a:ext cx="9449479" cy="514350"/>
          </a:xfrm>
        </p:spPr>
        <p:txBody>
          <a:bodyPr>
            <a:normAutofit/>
          </a:bodyPr>
          <a:lstStyle>
            <a:lvl1pPr marL="0" indent="0">
              <a:buFontTx/>
              <a:buNone/>
              <a:defRPr sz="2400" baseline="0"/>
            </a:lvl1pPr>
          </a:lstStyle>
          <a:p>
            <a:pPr lvl="0"/>
            <a:r>
              <a:rPr lang="en-US" dirty="0"/>
              <a:t>Subtitle of the slide in case of need</a:t>
            </a:r>
          </a:p>
        </p:txBody>
      </p:sp>
      <p:sp>
        <p:nvSpPr>
          <p:cNvPr id="16" name="Text Placeholder 15"/>
          <p:cNvSpPr>
            <a:spLocks noGrp="1"/>
          </p:cNvSpPr>
          <p:nvPr>
            <p:ph type="body" sz="quarter" idx="14" hasCustomPrompt="1"/>
          </p:nvPr>
        </p:nvSpPr>
        <p:spPr>
          <a:xfrm>
            <a:off x="5812922" y="6267450"/>
            <a:ext cx="4424088" cy="365366"/>
          </a:xfrm>
        </p:spPr>
        <p:txBody>
          <a:bodyPr anchor="ctr">
            <a:noAutofit/>
          </a:bodyPr>
          <a:lstStyle>
            <a:lvl1pPr marL="0" indent="0">
              <a:buFontTx/>
              <a:buNone/>
              <a:defRPr sz="1200" baseline="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dirty="0"/>
              <a:t>Source: here is the some space to add references</a:t>
            </a:r>
            <a:r>
              <a:rPr lang="en-US"/>
              <a:t>, when needed</a:t>
            </a:r>
            <a:endParaRPr lang="en-US" dirty="0"/>
          </a:p>
        </p:txBody>
      </p:sp>
      <p:sp>
        <p:nvSpPr>
          <p:cNvPr id="17" name="Picture Placeholder 16" descr="testestes" title="test"/>
          <p:cNvSpPr>
            <a:spLocks noGrp="1"/>
          </p:cNvSpPr>
          <p:nvPr>
            <p:ph type="pic" sz="quarter" idx="18"/>
          </p:nvPr>
        </p:nvSpPr>
        <p:spPr>
          <a:xfrm>
            <a:off x="550099" y="2667726"/>
            <a:ext cx="1480646" cy="1276418"/>
          </a:xfrm>
          <a:custGeom>
            <a:avLst/>
            <a:gdLst>
              <a:gd name="connsiteX0" fmla="*/ 456050 w 2116070"/>
              <a:gd name="connsiteY0" fmla="*/ 0 h 1824198"/>
              <a:gd name="connsiteX1" fmla="*/ 1660021 w 2116070"/>
              <a:gd name="connsiteY1" fmla="*/ 0 h 1824198"/>
              <a:gd name="connsiteX2" fmla="*/ 2116070 w 2116070"/>
              <a:gd name="connsiteY2" fmla="*/ 912099 h 1824198"/>
              <a:gd name="connsiteX3" fmla="*/ 1660021 w 2116070"/>
              <a:gd name="connsiteY3" fmla="*/ 1824198 h 1824198"/>
              <a:gd name="connsiteX4" fmla="*/ 456050 w 2116070"/>
              <a:gd name="connsiteY4" fmla="*/ 1824198 h 1824198"/>
              <a:gd name="connsiteX5" fmla="*/ 0 w 2116070"/>
              <a:gd name="connsiteY5" fmla="*/ 912099 h 18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070" h="1824198">
                <a:moveTo>
                  <a:pt x="456050" y="0"/>
                </a:moveTo>
                <a:lnTo>
                  <a:pt x="1660021" y="0"/>
                </a:lnTo>
                <a:lnTo>
                  <a:pt x="2116070" y="912099"/>
                </a:lnTo>
                <a:lnTo>
                  <a:pt x="1660021" y="1824198"/>
                </a:lnTo>
                <a:lnTo>
                  <a:pt x="456050" y="1824198"/>
                </a:lnTo>
                <a:lnTo>
                  <a:pt x="0" y="912099"/>
                </a:lnTo>
                <a:close/>
              </a:path>
            </a:pathLst>
          </a:custGeom>
          <a:solidFill>
            <a:schemeClr val="bg2"/>
          </a:solidFill>
        </p:spPr>
        <p:txBody>
          <a:bodyPr wrap="square" anchor="ctr">
            <a:noAutofit/>
          </a:bodyPr>
          <a:lstStyle>
            <a:lvl1pPr marL="0" indent="0" algn="ctr">
              <a:buFontTx/>
              <a:buNone/>
              <a:defRPr sz="1200" b="0" i="0">
                <a:latin typeface="BrownPro" charset="0"/>
                <a:ea typeface="BrownPro" charset="0"/>
                <a:cs typeface="BrownPro" charset="0"/>
              </a:defRPr>
            </a:lvl1pPr>
          </a:lstStyle>
          <a:p>
            <a:endParaRPr lang="en-US" dirty="0"/>
          </a:p>
        </p:txBody>
      </p:sp>
      <p:sp>
        <p:nvSpPr>
          <p:cNvPr id="18" name="Picture Placeholder 17" descr="testestes" title="test"/>
          <p:cNvSpPr>
            <a:spLocks noGrp="1"/>
          </p:cNvSpPr>
          <p:nvPr>
            <p:ph type="pic" sz="quarter" idx="19"/>
          </p:nvPr>
        </p:nvSpPr>
        <p:spPr>
          <a:xfrm>
            <a:off x="1898487" y="3430452"/>
            <a:ext cx="1480646" cy="1276418"/>
          </a:xfrm>
          <a:custGeom>
            <a:avLst/>
            <a:gdLst>
              <a:gd name="connsiteX0" fmla="*/ 456050 w 2116070"/>
              <a:gd name="connsiteY0" fmla="*/ 0 h 1824198"/>
              <a:gd name="connsiteX1" fmla="*/ 1660021 w 2116070"/>
              <a:gd name="connsiteY1" fmla="*/ 0 h 1824198"/>
              <a:gd name="connsiteX2" fmla="*/ 2116070 w 2116070"/>
              <a:gd name="connsiteY2" fmla="*/ 912099 h 1824198"/>
              <a:gd name="connsiteX3" fmla="*/ 1660021 w 2116070"/>
              <a:gd name="connsiteY3" fmla="*/ 1824198 h 1824198"/>
              <a:gd name="connsiteX4" fmla="*/ 456050 w 2116070"/>
              <a:gd name="connsiteY4" fmla="*/ 1824198 h 1824198"/>
              <a:gd name="connsiteX5" fmla="*/ 0 w 2116070"/>
              <a:gd name="connsiteY5" fmla="*/ 912099 h 18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070" h="1824198">
                <a:moveTo>
                  <a:pt x="456050" y="0"/>
                </a:moveTo>
                <a:lnTo>
                  <a:pt x="1660021" y="0"/>
                </a:lnTo>
                <a:lnTo>
                  <a:pt x="2116070" y="912099"/>
                </a:lnTo>
                <a:lnTo>
                  <a:pt x="1660021" y="1824198"/>
                </a:lnTo>
                <a:lnTo>
                  <a:pt x="456050" y="1824198"/>
                </a:lnTo>
                <a:lnTo>
                  <a:pt x="0" y="912099"/>
                </a:lnTo>
                <a:close/>
              </a:path>
            </a:pathLst>
          </a:custGeom>
          <a:solidFill>
            <a:schemeClr val="bg2"/>
          </a:solidFill>
        </p:spPr>
        <p:txBody>
          <a:bodyPr wrap="square" anchor="ctr">
            <a:noAutofit/>
          </a:bodyPr>
          <a:lstStyle>
            <a:lvl1pPr marL="0" indent="0" algn="ctr">
              <a:buFontTx/>
              <a:buNone/>
              <a:defRPr sz="1200" b="0" i="0">
                <a:latin typeface="BrownPro" charset="0"/>
                <a:ea typeface="BrownPro" charset="0"/>
                <a:cs typeface="BrownPro" charset="0"/>
              </a:defRPr>
            </a:lvl1pPr>
          </a:lstStyle>
          <a:p>
            <a:endParaRPr lang="en-US" dirty="0"/>
          </a:p>
        </p:txBody>
      </p:sp>
      <p:sp>
        <p:nvSpPr>
          <p:cNvPr id="19" name="Picture Placeholder 18" descr="testestes" title="test"/>
          <p:cNvSpPr>
            <a:spLocks noGrp="1"/>
          </p:cNvSpPr>
          <p:nvPr>
            <p:ph type="pic" sz="quarter" idx="20"/>
          </p:nvPr>
        </p:nvSpPr>
        <p:spPr>
          <a:xfrm>
            <a:off x="3246875" y="2667726"/>
            <a:ext cx="1480646" cy="1276418"/>
          </a:xfrm>
          <a:custGeom>
            <a:avLst/>
            <a:gdLst>
              <a:gd name="connsiteX0" fmla="*/ 456050 w 2116070"/>
              <a:gd name="connsiteY0" fmla="*/ 0 h 1824198"/>
              <a:gd name="connsiteX1" fmla="*/ 1660021 w 2116070"/>
              <a:gd name="connsiteY1" fmla="*/ 0 h 1824198"/>
              <a:gd name="connsiteX2" fmla="*/ 2116070 w 2116070"/>
              <a:gd name="connsiteY2" fmla="*/ 912099 h 1824198"/>
              <a:gd name="connsiteX3" fmla="*/ 1660021 w 2116070"/>
              <a:gd name="connsiteY3" fmla="*/ 1824198 h 1824198"/>
              <a:gd name="connsiteX4" fmla="*/ 456050 w 2116070"/>
              <a:gd name="connsiteY4" fmla="*/ 1824198 h 1824198"/>
              <a:gd name="connsiteX5" fmla="*/ 0 w 2116070"/>
              <a:gd name="connsiteY5" fmla="*/ 912099 h 18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070" h="1824198">
                <a:moveTo>
                  <a:pt x="456050" y="0"/>
                </a:moveTo>
                <a:lnTo>
                  <a:pt x="1660021" y="0"/>
                </a:lnTo>
                <a:lnTo>
                  <a:pt x="2116070" y="912099"/>
                </a:lnTo>
                <a:lnTo>
                  <a:pt x="1660021" y="1824198"/>
                </a:lnTo>
                <a:lnTo>
                  <a:pt x="456050" y="1824198"/>
                </a:lnTo>
                <a:lnTo>
                  <a:pt x="0" y="912099"/>
                </a:lnTo>
                <a:close/>
              </a:path>
            </a:pathLst>
          </a:custGeom>
          <a:solidFill>
            <a:schemeClr val="bg2"/>
          </a:solidFill>
        </p:spPr>
        <p:txBody>
          <a:bodyPr wrap="square" anchor="ctr">
            <a:noAutofit/>
          </a:bodyPr>
          <a:lstStyle>
            <a:lvl1pPr marL="0" indent="0" algn="ctr">
              <a:buFontTx/>
              <a:buNone/>
              <a:defRPr sz="1200" b="0" i="0">
                <a:latin typeface="BrownPro" charset="0"/>
                <a:ea typeface="BrownPro" charset="0"/>
                <a:cs typeface="BrownPro" charset="0"/>
              </a:defRPr>
            </a:lvl1pPr>
          </a:lstStyle>
          <a:p>
            <a:endParaRPr lang="en-US" dirty="0"/>
          </a:p>
        </p:txBody>
      </p:sp>
      <p:sp>
        <p:nvSpPr>
          <p:cNvPr id="21" name="Picture Placeholder 20" descr="testestes" title="test"/>
          <p:cNvSpPr>
            <a:spLocks noGrp="1"/>
          </p:cNvSpPr>
          <p:nvPr>
            <p:ph type="pic" sz="quarter" idx="21"/>
          </p:nvPr>
        </p:nvSpPr>
        <p:spPr>
          <a:xfrm>
            <a:off x="4587149" y="3430452"/>
            <a:ext cx="1480646" cy="1276418"/>
          </a:xfrm>
          <a:custGeom>
            <a:avLst/>
            <a:gdLst>
              <a:gd name="connsiteX0" fmla="*/ 456050 w 2116070"/>
              <a:gd name="connsiteY0" fmla="*/ 0 h 1824198"/>
              <a:gd name="connsiteX1" fmla="*/ 1660021 w 2116070"/>
              <a:gd name="connsiteY1" fmla="*/ 0 h 1824198"/>
              <a:gd name="connsiteX2" fmla="*/ 2116070 w 2116070"/>
              <a:gd name="connsiteY2" fmla="*/ 912099 h 1824198"/>
              <a:gd name="connsiteX3" fmla="*/ 1660021 w 2116070"/>
              <a:gd name="connsiteY3" fmla="*/ 1824198 h 1824198"/>
              <a:gd name="connsiteX4" fmla="*/ 456050 w 2116070"/>
              <a:gd name="connsiteY4" fmla="*/ 1824198 h 1824198"/>
              <a:gd name="connsiteX5" fmla="*/ 0 w 2116070"/>
              <a:gd name="connsiteY5" fmla="*/ 912099 h 18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070" h="1824198">
                <a:moveTo>
                  <a:pt x="456050" y="0"/>
                </a:moveTo>
                <a:lnTo>
                  <a:pt x="1660021" y="0"/>
                </a:lnTo>
                <a:lnTo>
                  <a:pt x="2116070" y="912099"/>
                </a:lnTo>
                <a:lnTo>
                  <a:pt x="1660021" y="1824198"/>
                </a:lnTo>
                <a:lnTo>
                  <a:pt x="456050" y="1824198"/>
                </a:lnTo>
                <a:lnTo>
                  <a:pt x="0" y="912099"/>
                </a:lnTo>
                <a:close/>
              </a:path>
            </a:pathLst>
          </a:custGeom>
          <a:solidFill>
            <a:schemeClr val="bg2"/>
          </a:solidFill>
        </p:spPr>
        <p:txBody>
          <a:bodyPr wrap="square" anchor="ctr">
            <a:noAutofit/>
          </a:bodyPr>
          <a:lstStyle>
            <a:lvl1pPr marL="0" indent="0" algn="ctr">
              <a:buFontTx/>
              <a:buNone/>
              <a:defRPr sz="1200" b="0" i="0">
                <a:latin typeface="BrownPro" charset="0"/>
                <a:ea typeface="BrownPro" charset="0"/>
                <a:cs typeface="BrownPro" charset="0"/>
              </a:defRPr>
            </a:lvl1pPr>
          </a:lstStyle>
          <a:p>
            <a:endParaRPr lang="en-US" dirty="0"/>
          </a:p>
        </p:txBody>
      </p:sp>
      <p:sp>
        <p:nvSpPr>
          <p:cNvPr id="22" name="Picture Placeholder 21" descr="testestes" title="test"/>
          <p:cNvSpPr>
            <a:spLocks noGrp="1"/>
          </p:cNvSpPr>
          <p:nvPr>
            <p:ph type="pic" sz="quarter" idx="22"/>
          </p:nvPr>
        </p:nvSpPr>
        <p:spPr>
          <a:xfrm>
            <a:off x="5943651" y="2667726"/>
            <a:ext cx="1480646" cy="1276418"/>
          </a:xfrm>
          <a:custGeom>
            <a:avLst/>
            <a:gdLst>
              <a:gd name="connsiteX0" fmla="*/ 456050 w 2116070"/>
              <a:gd name="connsiteY0" fmla="*/ 0 h 1824198"/>
              <a:gd name="connsiteX1" fmla="*/ 1660021 w 2116070"/>
              <a:gd name="connsiteY1" fmla="*/ 0 h 1824198"/>
              <a:gd name="connsiteX2" fmla="*/ 2116070 w 2116070"/>
              <a:gd name="connsiteY2" fmla="*/ 912099 h 1824198"/>
              <a:gd name="connsiteX3" fmla="*/ 1660021 w 2116070"/>
              <a:gd name="connsiteY3" fmla="*/ 1824198 h 1824198"/>
              <a:gd name="connsiteX4" fmla="*/ 456050 w 2116070"/>
              <a:gd name="connsiteY4" fmla="*/ 1824198 h 1824198"/>
              <a:gd name="connsiteX5" fmla="*/ 0 w 2116070"/>
              <a:gd name="connsiteY5" fmla="*/ 912099 h 18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070" h="1824198">
                <a:moveTo>
                  <a:pt x="456050" y="0"/>
                </a:moveTo>
                <a:lnTo>
                  <a:pt x="1660021" y="0"/>
                </a:lnTo>
                <a:lnTo>
                  <a:pt x="2116070" y="912099"/>
                </a:lnTo>
                <a:lnTo>
                  <a:pt x="1660021" y="1824198"/>
                </a:lnTo>
                <a:lnTo>
                  <a:pt x="456050" y="1824198"/>
                </a:lnTo>
                <a:lnTo>
                  <a:pt x="0" y="912099"/>
                </a:lnTo>
                <a:close/>
              </a:path>
            </a:pathLst>
          </a:custGeom>
          <a:solidFill>
            <a:schemeClr val="bg2"/>
          </a:solidFill>
        </p:spPr>
        <p:txBody>
          <a:bodyPr wrap="square" anchor="ctr">
            <a:noAutofit/>
          </a:bodyPr>
          <a:lstStyle>
            <a:lvl1pPr marL="0" indent="0" algn="ctr">
              <a:buFontTx/>
              <a:buNone/>
              <a:defRPr sz="1200" b="0" i="0">
                <a:latin typeface="BrownPro" charset="0"/>
                <a:ea typeface="BrownPro" charset="0"/>
                <a:cs typeface="BrownPro" charset="0"/>
              </a:defRPr>
            </a:lvl1pPr>
          </a:lstStyle>
          <a:p>
            <a:endParaRPr lang="en-US" dirty="0"/>
          </a:p>
        </p:txBody>
      </p:sp>
      <p:sp>
        <p:nvSpPr>
          <p:cNvPr id="23" name="Picture Placeholder 22" descr="testestes" title="test"/>
          <p:cNvSpPr>
            <a:spLocks noGrp="1"/>
          </p:cNvSpPr>
          <p:nvPr>
            <p:ph type="pic" sz="quarter" idx="23"/>
          </p:nvPr>
        </p:nvSpPr>
        <p:spPr>
          <a:xfrm>
            <a:off x="7284643" y="3430452"/>
            <a:ext cx="1480646" cy="1276418"/>
          </a:xfrm>
          <a:custGeom>
            <a:avLst/>
            <a:gdLst>
              <a:gd name="connsiteX0" fmla="*/ 456050 w 2116070"/>
              <a:gd name="connsiteY0" fmla="*/ 0 h 1824198"/>
              <a:gd name="connsiteX1" fmla="*/ 1660021 w 2116070"/>
              <a:gd name="connsiteY1" fmla="*/ 0 h 1824198"/>
              <a:gd name="connsiteX2" fmla="*/ 2116070 w 2116070"/>
              <a:gd name="connsiteY2" fmla="*/ 912099 h 1824198"/>
              <a:gd name="connsiteX3" fmla="*/ 1660021 w 2116070"/>
              <a:gd name="connsiteY3" fmla="*/ 1824198 h 1824198"/>
              <a:gd name="connsiteX4" fmla="*/ 456050 w 2116070"/>
              <a:gd name="connsiteY4" fmla="*/ 1824198 h 1824198"/>
              <a:gd name="connsiteX5" fmla="*/ 0 w 2116070"/>
              <a:gd name="connsiteY5" fmla="*/ 912099 h 18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070" h="1824198">
                <a:moveTo>
                  <a:pt x="456050" y="0"/>
                </a:moveTo>
                <a:lnTo>
                  <a:pt x="1660021" y="0"/>
                </a:lnTo>
                <a:lnTo>
                  <a:pt x="2116070" y="912099"/>
                </a:lnTo>
                <a:lnTo>
                  <a:pt x="1660021" y="1824198"/>
                </a:lnTo>
                <a:lnTo>
                  <a:pt x="456050" y="1824198"/>
                </a:lnTo>
                <a:lnTo>
                  <a:pt x="0" y="912099"/>
                </a:lnTo>
                <a:close/>
              </a:path>
            </a:pathLst>
          </a:custGeom>
          <a:solidFill>
            <a:schemeClr val="bg2"/>
          </a:solidFill>
        </p:spPr>
        <p:txBody>
          <a:bodyPr wrap="square" anchor="ctr">
            <a:noAutofit/>
          </a:bodyPr>
          <a:lstStyle>
            <a:lvl1pPr marL="0" indent="0" algn="ctr">
              <a:buFontTx/>
              <a:buNone/>
              <a:defRPr sz="1200" b="0" i="0">
                <a:latin typeface="BrownPro" charset="0"/>
                <a:ea typeface="BrownPro" charset="0"/>
                <a:cs typeface="BrownPro" charset="0"/>
              </a:defRPr>
            </a:lvl1pPr>
          </a:lstStyle>
          <a:p>
            <a:endParaRPr lang="en-US" dirty="0"/>
          </a:p>
        </p:txBody>
      </p:sp>
      <p:sp>
        <p:nvSpPr>
          <p:cNvPr id="24" name="Picture Placeholder 23" descr="testestes" title="test"/>
          <p:cNvSpPr>
            <a:spLocks noGrp="1"/>
          </p:cNvSpPr>
          <p:nvPr>
            <p:ph type="pic" sz="quarter" idx="24"/>
          </p:nvPr>
        </p:nvSpPr>
        <p:spPr>
          <a:xfrm>
            <a:off x="9153286" y="2614499"/>
            <a:ext cx="2488614" cy="2145356"/>
          </a:xfrm>
          <a:custGeom>
            <a:avLst/>
            <a:gdLst>
              <a:gd name="connsiteX0" fmla="*/ 456050 w 2116070"/>
              <a:gd name="connsiteY0" fmla="*/ 0 h 1824198"/>
              <a:gd name="connsiteX1" fmla="*/ 1660021 w 2116070"/>
              <a:gd name="connsiteY1" fmla="*/ 0 h 1824198"/>
              <a:gd name="connsiteX2" fmla="*/ 2116070 w 2116070"/>
              <a:gd name="connsiteY2" fmla="*/ 912099 h 1824198"/>
              <a:gd name="connsiteX3" fmla="*/ 1660021 w 2116070"/>
              <a:gd name="connsiteY3" fmla="*/ 1824198 h 1824198"/>
              <a:gd name="connsiteX4" fmla="*/ 456050 w 2116070"/>
              <a:gd name="connsiteY4" fmla="*/ 1824198 h 1824198"/>
              <a:gd name="connsiteX5" fmla="*/ 0 w 2116070"/>
              <a:gd name="connsiteY5" fmla="*/ 912099 h 18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070" h="1824198">
                <a:moveTo>
                  <a:pt x="456050" y="0"/>
                </a:moveTo>
                <a:lnTo>
                  <a:pt x="1660021" y="0"/>
                </a:lnTo>
                <a:lnTo>
                  <a:pt x="2116070" y="912099"/>
                </a:lnTo>
                <a:lnTo>
                  <a:pt x="1660021" y="1824198"/>
                </a:lnTo>
                <a:lnTo>
                  <a:pt x="456050" y="1824198"/>
                </a:lnTo>
                <a:lnTo>
                  <a:pt x="0" y="912099"/>
                </a:lnTo>
                <a:close/>
              </a:path>
            </a:pathLst>
          </a:custGeom>
          <a:noFill/>
          <a:ln w="76200">
            <a:solidFill>
              <a:schemeClr val="bg2"/>
            </a:solidFill>
          </a:ln>
        </p:spPr>
        <p:txBody>
          <a:bodyPr wrap="square" anchor="ctr">
            <a:noAutofit/>
          </a:bodyPr>
          <a:lstStyle>
            <a:lvl1pPr marL="0" indent="0" algn="ctr">
              <a:buFontTx/>
              <a:buNone/>
              <a:defRPr sz="1200" b="0" i="0">
                <a:latin typeface="BrownPro" charset="0"/>
                <a:ea typeface="BrownPro" charset="0"/>
                <a:cs typeface="BrownPro" charset="0"/>
              </a:defRPr>
            </a:lvl1pPr>
          </a:lstStyle>
          <a:p>
            <a:endParaRPr lang="en-US" dirty="0"/>
          </a:p>
        </p:txBody>
      </p:sp>
      <p:sp>
        <p:nvSpPr>
          <p:cNvPr id="26" name="Text Placeholder 25"/>
          <p:cNvSpPr>
            <a:spLocks noGrp="1"/>
          </p:cNvSpPr>
          <p:nvPr>
            <p:ph type="body" sz="quarter" idx="25" hasCustomPrompt="1"/>
          </p:nvPr>
        </p:nvSpPr>
        <p:spPr>
          <a:xfrm>
            <a:off x="396916" y="2181894"/>
            <a:ext cx="1787012" cy="354013"/>
          </a:xfrm>
        </p:spPr>
        <p:txBody>
          <a:bodyPr>
            <a:noAutofit/>
          </a:bodyPr>
          <a:lstStyle>
            <a:lvl1pPr marL="0" indent="0" algn="ctr">
              <a:buFontTx/>
              <a:buNone/>
              <a:defRPr sz="1400" b="1" i="0">
                <a:latin typeface="BrownPro" charset="0"/>
                <a:ea typeface="BrownPro" charset="0"/>
                <a:cs typeface="BrownPro" charset="0"/>
              </a:defRPr>
            </a:lvl1pPr>
            <a:lvl2pPr marL="457200" indent="0">
              <a:buFontTx/>
              <a:buNone/>
              <a:defRPr sz="1600" b="1" i="0">
                <a:latin typeface="BrownPro" charset="0"/>
                <a:ea typeface="BrownPro" charset="0"/>
                <a:cs typeface="BrownPro" charset="0"/>
              </a:defRPr>
            </a:lvl2pPr>
            <a:lvl3pPr marL="914400" indent="0">
              <a:buFontTx/>
              <a:buNone/>
              <a:defRPr sz="1600" b="1" i="0">
                <a:latin typeface="BrownPro" charset="0"/>
                <a:ea typeface="BrownPro" charset="0"/>
                <a:cs typeface="BrownPro" charset="0"/>
              </a:defRPr>
            </a:lvl3pPr>
            <a:lvl4pPr marL="1371600" indent="0">
              <a:buFontTx/>
              <a:buNone/>
              <a:defRPr sz="1600" b="1" i="0">
                <a:latin typeface="BrownPro" charset="0"/>
                <a:ea typeface="BrownPro" charset="0"/>
                <a:cs typeface="BrownPro" charset="0"/>
              </a:defRPr>
            </a:lvl4pPr>
            <a:lvl5pPr marL="1828800" indent="0">
              <a:buFontTx/>
              <a:buNone/>
              <a:defRPr sz="1600" b="1" i="0">
                <a:latin typeface="BrownPro" charset="0"/>
                <a:ea typeface="BrownPro" charset="0"/>
                <a:cs typeface="BrownPro" charset="0"/>
              </a:defRPr>
            </a:lvl5pPr>
          </a:lstStyle>
          <a:p>
            <a:pPr lvl="0"/>
            <a:r>
              <a:rPr lang="en-US" dirty="0"/>
              <a:t>Click to add a title</a:t>
            </a:r>
          </a:p>
        </p:txBody>
      </p:sp>
      <p:sp>
        <p:nvSpPr>
          <p:cNvPr id="27" name="Text Placeholder 25"/>
          <p:cNvSpPr>
            <a:spLocks noGrp="1"/>
          </p:cNvSpPr>
          <p:nvPr>
            <p:ph type="body" sz="quarter" idx="26" hasCustomPrompt="1"/>
          </p:nvPr>
        </p:nvSpPr>
        <p:spPr>
          <a:xfrm>
            <a:off x="1745304" y="4844121"/>
            <a:ext cx="1787012" cy="354013"/>
          </a:xfrm>
        </p:spPr>
        <p:txBody>
          <a:bodyPr>
            <a:noAutofit/>
          </a:bodyPr>
          <a:lstStyle>
            <a:lvl1pPr marL="0" indent="0" algn="ctr">
              <a:buFontTx/>
              <a:buNone/>
              <a:defRPr sz="1400" b="1" i="0">
                <a:latin typeface="BrownPro" charset="0"/>
                <a:ea typeface="BrownPro" charset="0"/>
                <a:cs typeface="BrownPro" charset="0"/>
              </a:defRPr>
            </a:lvl1pPr>
            <a:lvl2pPr marL="457200" indent="0">
              <a:buFontTx/>
              <a:buNone/>
              <a:defRPr sz="1600" b="1" i="0">
                <a:latin typeface="BrownPro" charset="0"/>
                <a:ea typeface="BrownPro" charset="0"/>
                <a:cs typeface="BrownPro" charset="0"/>
              </a:defRPr>
            </a:lvl2pPr>
            <a:lvl3pPr marL="914400" indent="0">
              <a:buFontTx/>
              <a:buNone/>
              <a:defRPr sz="1600" b="1" i="0">
                <a:latin typeface="BrownPro" charset="0"/>
                <a:ea typeface="BrownPro" charset="0"/>
                <a:cs typeface="BrownPro" charset="0"/>
              </a:defRPr>
            </a:lvl3pPr>
            <a:lvl4pPr marL="1371600" indent="0">
              <a:buFontTx/>
              <a:buNone/>
              <a:defRPr sz="1600" b="1" i="0">
                <a:latin typeface="BrownPro" charset="0"/>
                <a:ea typeface="BrownPro" charset="0"/>
                <a:cs typeface="BrownPro" charset="0"/>
              </a:defRPr>
            </a:lvl4pPr>
            <a:lvl5pPr marL="1828800" indent="0">
              <a:buFontTx/>
              <a:buNone/>
              <a:defRPr sz="1600" b="1" i="0">
                <a:latin typeface="BrownPro" charset="0"/>
                <a:ea typeface="BrownPro" charset="0"/>
                <a:cs typeface="BrownPro" charset="0"/>
              </a:defRPr>
            </a:lvl5pPr>
          </a:lstStyle>
          <a:p>
            <a:pPr lvl="0"/>
            <a:r>
              <a:rPr lang="en-US" dirty="0"/>
              <a:t>Click to add a title</a:t>
            </a:r>
          </a:p>
        </p:txBody>
      </p:sp>
      <p:sp>
        <p:nvSpPr>
          <p:cNvPr id="29" name="Text Placeholder 25"/>
          <p:cNvSpPr>
            <a:spLocks noGrp="1"/>
          </p:cNvSpPr>
          <p:nvPr>
            <p:ph type="body" sz="quarter" idx="27" hasCustomPrompt="1"/>
          </p:nvPr>
        </p:nvSpPr>
        <p:spPr>
          <a:xfrm>
            <a:off x="3093692" y="2181894"/>
            <a:ext cx="1787012" cy="354013"/>
          </a:xfrm>
        </p:spPr>
        <p:txBody>
          <a:bodyPr>
            <a:noAutofit/>
          </a:bodyPr>
          <a:lstStyle>
            <a:lvl1pPr marL="0" indent="0" algn="ctr">
              <a:buFontTx/>
              <a:buNone/>
              <a:defRPr sz="1400" b="1" i="0">
                <a:latin typeface="BrownPro" charset="0"/>
                <a:ea typeface="BrownPro" charset="0"/>
                <a:cs typeface="BrownPro" charset="0"/>
              </a:defRPr>
            </a:lvl1pPr>
            <a:lvl2pPr marL="457200" indent="0">
              <a:buFontTx/>
              <a:buNone/>
              <a:defRPr sz="1600" b="1" i="0">
                <a:latin typeface="BrownPro" charset="0"/>
                <a:ea typeface="BrownPro" charset="0"/>
                <a:cs typeface="BrownPro" charset="0"/>
              </a:defRPr>
            </a:lvl2pPr>
            <a:lvl3pPr marL="914400" indent="0">
              <a:buFontTx/>
              <a:buNone/>
              <a:defRPr sz="1600" b="1" i="0">
                <a:latin typeface="BrownPro" charset="0"/>
                <a:ea typeface="BrownPro" charset="0"/>
                <a:cs typeface="BrownPro" charset="0"/>
              </a:defRPr>
            </a:lvl3pPr>
            <a:lvl4pPr marL="1371600" indent="0">
              <a:buFontTx/>
              <a:buNone/>
              <a:defRPr sz="1600" b="1" i="0">
                <a:latin typeface="BrownPro" charset="0"/>
                <a:ea typeface="BrownPro" charset="0"/>
                <a:cs typeface="BrownPro" charset="0"/>
              </a:defRPr>
            </a:lvl4pPr>
            <a:lvl5pPr marL="1828800" indent="0">
              <a:buFontTx/>
              <a:buNone/>
              <a:defRPr sz="1600" b="1" i="0">
                <a:latin typeface="BrownPro" charset="0"/>
                <a:ea typeface="BrownPro" charset="0"/>
                <a:cs typeface="BrownPro" charset="0"/>
              </a:defRPr>
            </a:lvl5pPr>
          </a:lstStyle>
          <a:p>
            <a:pPr lvl="0"/>
            <a:r>
              <a:rPr lang="en-US" dirty="0"/>
              <a:t>Click to add a title</a:t>
            </a:r>
          </a:p>
        </p:txBody>
      </p:sp>
      <p:sp>
        <p:nvSpPr>
          <p:cNvPr id="30" name="Text Placeholder 25"/>
          <p:cNvSpPr>
            <a:spLocks noGrp="1"/>
          </p:cNvSpPr>
          <p:nvPr>
            <p:ph type="body" sz="quarter" idx="28" hasCustomPrompt="1"/>
          </p:nvPr>
        </p:nvSpPr>
        <p:spPr>
          <a:xfrm>
            <a:off x="4433966" y="4859213"/>
            <a:ext cx="1787012" cy="354013"/>
          </a:xfrm>
        </p:spPr>
        <p:txBody>
          <a:bodyPr>
            <a:noAutofit/>
          </a:bodyPr>
          <a:lstStyle>
            <a:lvl1pPr marL="0" indent="0" algn="ctr">
              <a:buFontTx/>
              <a:buNone/>
              <a:defRPr sz="1400" b="1" i="0">
                <a:latin typeface="BrownPro" charset="0"/>
                <a:ea typeface="BrownPro" charset="0"/>
                <a:cs typeface="BrownPro" charset="0"/>
              </a:defRPr>
            </a:lvl1pPr>
            <a:lvl2pPr marL="457200" indent="0">
              <a:buFontTx/>
              <a:buNone/>
              <a:defRPr sz="1600" b="1" i="0">
                <a:latin typeface="BrownPro" charset="0"/>
                <a:ea typeface="BrownPro" charset="0"/>
                <a:cs typeface="BrownPro" charset="0"/>
              </a:defRPr>
            </a:lvl2pPr>
            <a:lvl3pPr marL="914400" indent="0">
              <a:buFontTx/>
              <a:buNone/>
              <a:defRPr sz="1600" b="1" i="0">
                <a:latin typeface="BrownPro" charset="0"/>
                <a:ea typeface="BrownPro" charset="0"/>
                <a:cs typeface="BrownPro" charset="0"/>
              </a:defRPr>
            </a:lvl3pPr>
            <a:lvl4pPr marL="1371600" indent="0">
              <a:buFontTx/>
              <a:buNone/>
              <a:defRPr sz="1600" b="1" i="0">
                <a:latin typeface="BrownPro" charset="0"/>
                <a:ea typeface="BrownPro" charset="0"/>
                <a:cs typeface="BrownPro" charset="0"/>
              </a:defRPr>
            </a:lvl4pPr>
            <a:lvl5pPr marL="1828800" indent="0">
              <a:buFontTx/>
              <a:buNone/>
              <a:defRPr sz="1600" b="1" i="0">
                <a:latin typeface="BrownPro" charset="0"/>
                <a:ea typeface="BrownPro" charset="0"/>
                <a:cs typeface="BrownPro" charset="0"/>
              </a:defRPr>
            </a:lvl5pPr>
          </a:lstStyle>
          <a:p>
            <a:pPr lvl="0"/>
            <a:r>
              <a:rPr lang="en-US" dirty="0"/>
              <a:t>Click to add a title</a:t>
            </a:r>
          </a:p>
        </p:txBody>
      </p:sp>
      <p:sp>
        <p:nvSpPr>
          <p:cNvPr id="31" name="Text Placeholder 25"/>
          <p:cNvSpPr>
            <a:spLocks noGrp="1"/>
          </p:cNvSpPr>
          <p:nvPr>
            <p:ph type="body" sz="quarter" idx="29" hasCustomPrompt="1"/>
          </p:nvPr>
        </p:nvSpPr>
        <p:spPr>
          <a:xfrm>
            <a:off x="5790468" y="2181894"/>
            <a:ext cx="1787012" cy="354013"/>
          </a:xfrm>
        </p:spPr>
        <p:txBody>
          <a:bodyPr>
            <a:noAutofit/>
          </a:bodyPr>
          <a:lstStyle>
            <a:lvl1pPr marL="0" indent="0" algn="ctr">
              <a:buFontTx/>
              <a:buNone/>
              <a:defRPr sz="1400" b="1" i="0">
                <a:latin typeface="BrownPro" charset="0"/>
                <a:ea typeface="BrownPro" charset="0"/>
                <a:cs typeface="BrownPro" charset="0"/>
              </a:defRPr>
            </a:lvl1pPr>
            <a:lvl2pPr marL="457200" indent="0">
              <a:buFontTx/>
              <a:buNone/>
              <a:defRPr sz="1600" b="1" i="0">
                <a:latin typeface="BrownPro" charset="0"/>
                <a:ea typeface="BrownPro" charset="0"/>
                <a:cs typeface="BrownPro" charset="0"/>
              </a:defRPr>
            </a:lvl2pPr>
            <a:lvl3pPr marL="914400" indent="0">
              <a:buFontTx/>
              <a:buNone/>
              <a:defRPr sz="1600" b="1" i="0">
                <a:latin typeface="BrownPro" charset="0"/>
                <a:ea typeface="BrownPro" charset="0"/>
                <a:cs typeface="BrownPro" charset="0"/>
              </a:defRPr>
            </a:lvl3pPr>
            <a:lvl4pPr marL="1371600" indent="0">
              <a:buFontTx/>
              <a:buNone/>
              <a:defRPr sz="1600" b="1" i="0">
                <a:latin typeface="BrownPro" charset="0"/>
                <a:ea typeface="BrownPro" charset="0"/>
                <a:cs typeface="BrownPro" charset="0"/>
              </a:defRPr>
            </a:lvl4pPr>
            <a:lvl5pPr marL="1828800" indent="0">
              <a:buFontTx/>
              <a:buNone/>
              <a:defRPr sz="1600" b="1" i="0">
                <a:latin typeface="BrownPro" charset="0"/>
                <a:ea typeface="BrownPro" charset="0"/>
                <a:cs typeface="BrownPro" charset="0"/>
              </a:defRPr>
            </a:lvl5pPr>
          </a:lstStyle>
          <a:p>
            <a:pPr lvl="0"/>
            <a:r>
              <a:rPr lang="en-US" dirty="0"/>
              <a:t>Click to add a title</a:t>
            </a:r>
          </a:p>
        </p:txBody>
      </p:sp>
      <p:sp>
        <p:nvSpPr>
          <p:cNvPr id="32" name="Text Placeholder 25"/>
          <p:cNvSpPr>
            <a:spLocks noGrp="1"/>
          </p:cNvSpPr>
          <p:nvPr>
            <p:ph type="body" sz="quarter" idx="30" hasCustomPrompt="1"/>
          </p:nvPr>
        </p:nvSpPr>
        <p:spPr>
          <a:xfrm>
            <a:off x="7131460" y="4859213"/>
            <a:ext cx="1787012" cy="354013"/>
          </a:xfrm>
        </p:spPr>
        <p:txBody>
          <a:bodyPr>
            <a:noAutofit/>
          </a:bodyPr>
          <a:lstStyle>
            <a:lvl1pPr marL="0" indent="0" algn="ctr">
              <a:buFontTx/>
              <a:buNone/>
              <a:defRPr sz="1400" b="1" i="0">
                <a:latin typeface="BrownPro" charset="0"/>
                <a:ea typeface="BrownPro" charset="0"/>
                <a:cs typeface="BrownPro" charset="0"/>
              </a:defRPr>
            </a:lvl1pPr>
            <a:lvl2pPr marL="457200" indent="0">
              <a:buFontTx/>
              <a:buNone/>
              <a:defRPr sz="1600" b="1" i="0">
                <a:latin typeface="BrownPro" charset="0"/>
                <a:ea typeface="BrownPro" charset="0"/>
                <a:cs typeface="BrownPro" charset="0"/>
              </a:defRPr>
            </a:lvl2pPr>
            <a:lvl3pPr marL="914400" indent="0">
              <a:buFontTx/>
              <a:buNone/>
              <a:defRPr sz="1600" b="1" i="0">
                <a:latin typeface="BrownPro" charset="0"/>
                <a:ea typeface="BrownPro" charset="0"/>
                <a:cs typeface="BrownPro" charset="0"/>
              </a:defRPr>
            </a:lvl3pPr>
            <a:lvl4pPr marL="1371600" indent="0">
              <a:buFontTx/>
              <a:buNone/>
              <a:defRPr sz="1600" b="1" i="0">
                <a:latin typeface="BrownPro" charset="0"/>
                <a:ea typeface="BrownPro" charset="0"/>
                <a:cs typeface="BrownPro" charset="0"/>
              </a:defRPr>
            </a:lvl4pPr>
            <a:lvl5pPr marL="1828800" indent="0">
              <a:buFontTx/>
              <a:buNone/>
              <a:defRPr sz="1600" b="1" i="0">
                <a:latin typeface="BrownPro" charset="0"/>
                <a:ea typeface="BrownPro" charset="0"/>
                <a:cs typeface="BrownPro" charset="0"/>
              </a:defRPr>
            </a:lvl5pPr>
          </a:lstStyle>
          <a:p>
            <a:pPr lvl="0"/>
            <a:r>
              <a:rPr lang="en-US" dirty="0"/>
              <a:t>Click to add a title</a:t>
            </a:r>
          </a:p>
        </p:txBody>
      </p:sp>
    </p:spTree>
    <p:extLst>
      <p:ext uri="{BB962C8B-B14F-4D97-AF65-F5344CB8AC3E}">
        <p14:creationId xmlns:p14="http://schemas.microsoft.com/office/powerpoint/2010/main" val="3765056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hapter Slid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1382" y="588803"/>
            <a:ext cx="6820518" cy="2852737"/>
          </a:xfrm>
        </p:spPr>
        <p:txBody>
          <a:bodyPr anchor="b"/>
          <a:lstStyle>
            <a:lvl1pPr>
              <a:defRPr sz="40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4821382" y="3468528"/>
            <a:ext cx="6820518"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extBox 7"/>
          <p:cNvSpPr txBox="1"/>
          <p:nvPr userDrawn="1"/>
        </p:nvSpPr>
        <p:spPr>
          <a:xfrm>
            <a:off x="1787236" y="6442364"/>
            <a:ext cx="184731" cy="369332"/>
          </a:xfrm>
          <a:prstGeom prst="rect">
            <a:avLst/>
          </a:prstGeom>
          <a:noFill/>
        </p:spPr>
        <p:txBody>
          <a:bodyPr wrap="none" rtlCol="0">
            <a:spAutoFit/>
          </a:bodyPr>
          <a:lstStyle/>
          <a:p>
            <a:endParaRPr lang="en-US" dirty="0"/>
          </a:p>
        </p:txBody>
      </p:sp>
      <p:sp>
        <p:nvSpPr>
          <p:cNvPr id="14" name="Freeform 13"/>
          <p:cNvSpPr/>
          <p:nvPr userDrawn="1"/>
        </p:nvSpPr>
        <p:spPr>
          <a:xfrm>
            <a:off x="0" y="-11226"/>
            <a:ext cx="4298991" cy="6869226"/>
          </a:xfrm>
          <a:custGeom>
            <a:avLst/>
            <a:gdLst>
              <a:gd name="connsiteX0" fmla="*/ 0 w 4298991"/>
              <a:gd name="connsiteY0" fmla="*/ 0 h 6869226"/>
              <a:gd name="connsiteX1" fmla="*/ 2581683 w 4298991"/>
              <a:gd name="connsiteY1" fmla="*/ 0 h 6869226"/>
              <a:gd name="connsiteX2" fmla="*/ 4298991 w 4298991"/>
              <a:gd name="connsiteY2" fmla="*/ 3434613 h 6869226"/>
              <a:gd name="connsiteX3" fmla="*/ 2581683 w 4298991"/>
              <a:gd name="connsiteY3" fmla="*/ 6869226 h 6869226"/>
              <a:gd name="connsiteX4" fmla="*/ 0 w 4298991"/>
              <a:gd name="connsiteY4" fmla="*/ 6869226 h 6869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8991" h="6869226">
                <a:moveTo>
                  <a:pt x="0" y="0"/>
                </a:moveTo>
                <a:lnTo>
                  <a:pt x="2581683" y="0"/>
                </a:lnTo>
                <a:lnTo>
                  <a:pt x="4298991" y="3434613"/>
                </a:lnTo>
                <a:lnTo>
                  <a:pt x="2581683" y="6869226"/>
                </a:lnTo>
                <a:lnTo>
                  <a:pt x="0" y="68692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409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cebreaker">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FAD4C1B5-1D38-2247-A570-C896BF355D39}" type="slidenum">
              <a:rPr lang="en-US" smtClean="0"/>
              <a:pPr/>
              <a:t>‹#›</a:t>
            </a:fld>
            <a:endParaRPr lang="en-US" dirty="0"/>
          </a:p>
        </p:txBody>
      </p:sp>
      <p:sp>
        <p:nvSpPr>
          <p:cNvPr id="8" name="TextBox 7"/>
          <p:cNvSpPr txBox="1"/>
          <p:nvPr userDrawn="1"/>
        </p:nvSpPr>
        <p:spPr>
          <a:xfrm>
            <a:off x="1787236" y="6442364"/>
            <a:ext cx="184731" cy="369332"/>
          </a:xfrm>
          <a:prstGeom prst="rect">
            <a:avLst/>
          </a:prstGeom>
          <a:noFill/>
        </p:spPr>
        <p:txBody>
          <a:bodyPr wrap="none" rtlCol="0">
            <a:spAutoFit/>
          </a:bodyPr>
          <a:lstStyle/>
          <a:p>
            <a:endParaRPr lang="en-US" dirty="0"/>
          </a:p>
        </p:txBody>
      </p:sp>
      <p:sp>
        <p:nvSpPr>
          <p:cNvPr id="9" name="Rectangle 8"/>
          <p:cNvSpPr/>
          <p:nvPr userDrawn="1"/>
        </p:nvSpPr>
        <p:spPr>
          <a:xfrm>
            <a:off x="0" y="0"/>
            <a:ext cx="12192000" cy="6876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821382" y="588803"/>
            <a:ext cx="6820518" cy="2852737"/>
          </a:xfrm>
        </p:spPr>
        <p:txBody>
          <a:bodyPr anchor="b">
            <a:normAutofit/>
          </a:bodyPr>
          <a:lstStyle>
            <a:lvl1pPr>
              <a:defRPr sz="3600" baseline="0">
                <a:solidFill>
                  <a:schemeClr val="bg2"/>
                </a:solidFill>
              </a:defRPr>
            </a:lvl1pPr>
          </a:lstStyle>
          <a:p>
            <a:r>
              <a:rPr lang="en-US" dirty="0"/>
              <a:t>This is a Icebreaker slide for the beginning of the course</a:t>
            </a:r>
          </a:p>
        </p:txBody>
      </p:sp>
      <p:sp>
        <p:nvSpPr>
          <p:cNvPr id="3" name="Text Placeholder 2"/>
          <p:cNvSpPr>
            <a:spLocks noGrp="1"/>
          </p:cNvSpPr>
          <p:nvPr>
            <p:ph type="body" idx="1" hasCustomPrompt="1"/>
          </p:nvPr>
        </p:nvSpPr>
        <p:spPr>
          <a:xfrm>
            <a:off x="4821382" y="3649582"/>
            <a:ext cx="6820518" cy="1500187"/>
          </a:xfrm>
        </p:spPr>
        <p:txBody>
          <a:bodyPr>
            <a:normAutofit/>
          </a:bodyPr>
          <a:lstStyle>
            <a:lvl1pPr marL="0" indent="0">
              <a:buNone/>
              <a:defRPr sz="2200" baseline="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You can add some description as well of the task in this </a:t>
            </a:r>
            <a:r>
              <a:rPr lang="en-US"/>
              <a:t>place here</a:t>
            </a:r>
            <a:endParaRPr lang="en-US" dirty="0"/>
          </a:p>
        </p:txBody>
      </p:sp>
      <p:sp>
        <p:nvSpPr>
          <p:cNvPr id="14" name="Freeform 13"/>
          <p:cNvSpPr/>
          <p:nvPr userDrawn="1"/>
        </p:nvSpPr>
        <p:spPr>
          <a:xfrm>
            <a:off x="0" y="6927"/>
            <a:ext cx="4298991" cy="6869226"/>
          </a:xfrm>
          <a:custGeom>
            <a:avLst/>
            <a:gdLst>
              <a:gd name="connsiteX0" fmla="*/ 0 w 4298991"/>
              <a:gd name="connsiteY0" fmla="*/ 0 h 6869226"/>
              <a:gd name="connsiteX1" fmla="*/ 2581683 w 4298991"/>
              <a:gd name="connsiteY1" fmla="*/ 0 h 6869226"/>
              <a:gd name="connsiteX2" fmla="*/ 4298991 w 4298991"/>
              <a:gd name="connsiteY2" fmla="*/ 3434613 h 6869226"/>
              <a:gd name="connsiteX3" fmla="*/ 2581683 w 4298991"/>
              <a:gd name="connsiteY3" fmla="*/ 6869226 h 6869226"/>
              <a:gd name="connsiteX4" fmla="*/ 0 w 4298991"/>
              <a:gd name="connsiteY4" fmla="*/ 6869226 h 6869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8991" h="6869226">
                <a:moveTo>
                  <a:pt x="0" y="0"/>
                </a:moveTo>
                <a:lnTo>
                  <a:pt x="2581683" y="0"/>
                </a:lnTo>
                <a:lnTo>
                  <a:pt x="4298991" y="3434613"/>
                </a:lnTo>
                <a:lnTo>
                  <a:pt x="2581683" y="6869226"/>
                </a:lnTo>
                <a:lnTo>
                  <a:pt x="0" y="686922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263961" y="2396836"/>
            <a:ext cx="1231280" cy="1655620"/>
          </a:xfrm>
          <a:prstGeom prst="rect">
            <a:avLst/>
          </a:prstGeom>
        </p:spPr>
      </p:pic>
    </p:spTree>
    <p:extLst>
      <p:ext uri="{BB962C8B-B14F-4D97-AF65-F5344CB8AC3E}">
        <p14:creationId xmlns:p14="http://schemas.microsoft.com/office/powerpoint/2010/main" val="2703303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a:xfrm>
            <a:off x="550099" y="545432"/>
            <a:ext cx="9450243" cy="561473"/>
          </a:xfrm>
        </p:spPr>
        <p:txBody>
          <a:bodyPr anchor="t">
            <a:normAutofit/>
          </a:bodyPr>
          <a:lstStyle>
            <a:lvl1pPr>
              <a:defRPr sz="3200"/>
            </a:lvl1pPr>
          </a:lstStyle>
          <a:p>
            <a:endParaRPr lang="en-US" dirty="0"/>
          </a:p>
        </p:txBody>
      </p:sp>
      <p:sp>
        <p:nvSpPr>
          <p:cNvPr id="6" name="Slide Number Placeholder 5"/>
          <p:cNvSpPr>
            <a:spLocks noGrp="1"/>
          </p:cNvSpPr>
          <p:nvPr>
            <p:ph type="sldNum" sz="quarter" idx="12"/>
          </p:nvPr>
        </p:nvSpPr>
        <p:spPr>
          <a:xfrm>
            <a:off x="10956022" y="6267691"/>
            <a:ext cx="685878" cy="365125"/>
          </a:xfrm>
        </p:spPr>
        <p:txBody>
          <a:bodyPr/>
          <a:lstStyle>
            <a:lvl1pPr>
              <a:defRPr>
                <a:solidFill>
                  <a:schemeClr val="tx1"/>
                </a:solidFill>
              </a:defRPr>
            </a:lvl1pPr>
          </a:lstStyle>
          <a:p>
            <a:fld id="{FAD4C1B5-1D38-2247-A570-C896BF355D39}" type="slidenum">
              <a:rPr lang="en-US" smtClean="0"/>
              <a:pPr/>
              <a:t>‹#›</a:t>
            </a:fld>
            <a:endParaRPr lang="en-US" dirty="0"/>
          </a:p>
        </p:txBody>
      </p:sp>
      <p:pic>
        <p:nvPicPr>
          <p:cNvPr id="7" name="Imagen 7">
            <a:extLst>
              <a:ext uri="{FF2B5EF4-FFF2-40B4-BE49-F238E27FC236}">
                <a16:creationId xmlns:a16="http://schemas.microsoft.com/office/drawing/2014/main" id="{EBACC33F-137D-4550-9B37-04DA1EC8498F}"/>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5200" y="6267691"/>
            <a:ext cx="2088710" cy="354627"/>
          </a:xfrm>
          <a:prstGeom prst="rect">
            <a:avLst/>
          </a:prstGeom>
          <a:noFill/>
          <a:ln>
            <a:noFill/>
          </a:ln>
        </p:spPr>
      </p:pic>
      <p:pic>
        <p:nvPicPr>
          <p:cNvPr id="8" name="Imagen 14" descr="Imagen que contiene dibujo, rojo, firmar&#10;&#10;Descripción generada automáticamente">
            <a:extLst>
              <a:ext uri="{FF2B5EF4-FFF2-40B4-BE49-F238E27FC236}">
                <a16:creationId xmlns:a16="http://schemas.microsoft.com/office/drawing/2014/main" id="{4F92D264-23F4-4DA4-BCCB-065CCC4E7D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100" y="6267691"/>
            <a:ext cx="2088710" cy="335293"/>
          </a:xfrm>
          <a:prstGeom prst="rect">
            <a:avLst/>
          </a:prstGeom>
        </p:spPr>
      </p:pic>
      <p:sp>
        <p:nvSpPr>
          <p:cNvPr id="9" name="Rectangle 8"/>
          <p:cNvSpPr/>
          <p:nvPr userDrawn="1"/>
        </p:nvSpPr>
        <p:spPr>
          <a:xfrm>
            <a:off x="12556952" y="6085043"/>
            <a:ext cx="550100" cy="7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6">
            <a:extLst>
              <a:ext uri="{FF2B5EF4-FFF2-40B4-BE49-F238E27FC236}">
                <a16:creationId xmlns:a16="http://schemas.microsoft.com/office/drawing/2014/main" id="{147610C2-5350-40AE-9556-0FF543C5D8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80232" y="365125"/>
            <a:ext cx="1361668" cy="871467"/>
          </a:xfrm>
          <a:prstGeom prst="rect">
            <a:avLst/>
          </a:prstGeom>
        </p:spPr>
      </p:pic>
      <p:sp>
        <p:nvSpPr>
          <p:cNvPr id="14" name="Text Placeholder 13"/>
          <p:cNvSpPr>
            <a:spLocks noGrp="1"/>
          </p:cNvSpPr>
          <p:nvPr>
            <p:ph type="body" sz="quarter" idx="13" hasCustomPrompt="1"/>
          </p:nvPr>
        </p:nvSpPr>
        <p:spPr>
          <a:xfrm>
            <a:off x="550862" y="1106488"/>
            <a:ext cx="9449479" cy="514350"/>
          </a:xfrm>
        </p:spPr>
        <p:txBody>
          <a:bodyPr>
            <a:normAutofit/>
          </a:bodyPr>
          <a:lstStyle>
            <a:lvl1pPr marL="0" indent="0">
              <a:buFontTx/>
              <a:buNone/>
              <a:defRPr sz="2400" baseline="0"/>
            </a:lvl1pPr>
          </a:lstStyle>
          <a:p>
            <a:pPr lvl="0"/>
            <a:r>
              <a:rPr lang="en-US" dirty="0"/>
              <a:t>Subtitle of the slide in case of need</a:t>
            </a:r>
          </a:p>
        </p:txBody>
      </p:sp>
      <p:sp>
        <p:nvSpPr>
          <p:cNvPr id="16" name="Text Placeholder 15"/>
          <p:cNvSpPr>
            <a:spLocks noGrp="1"/>
          </p:cNvSpPr>
          <p:nvPr>
            <p:ph type="body" sz="quarter" idx="14" hasCustomPrompt="1"/>
          </p:nvPr>
        </p:nvSpPr>
        <p:spPr>
          <a:xfrm>
            <a:off x="5812922" y="6267450"/>
            <a:ext cx="4424088" cy="365366"/>
          </a:xfrm>
        </p:spPr>
        <p:txBody>
          <a:bodyPr anchor="ctr">
            <a:noAutofit/>
          </a:bodyPr>
          <a:lstStyle>
            <a:lvl1pPr marL="0" indent="0">
              <a:buFontTx/>
              <a:buNone/>
              <a:defRPr sz="1200" baseline="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dirty="0"/>
              <a:t>Source: here is the some space to add references</a:t>
            </a:r>
            <a:r>
              <a:rPr lang="en-US"/>
              <a:t>, when needed</a:t>
            </a:r>
            <a:endParaRPr lang="en-US" dirty="0"/>
          </a:p>
        </p:txBody>
      </p:sp>
      <p:sp>
        <p:nvSpPr>
          <p:cNvPr id="4" name="Text Placeholder 3"/>
          <p:cNvSpPr>
            <a:spLocks noGrp="1"/>
          </p:cNvSpPr>
          <p:nvPr>
            <p:ph type="body" sz="quarter" idx="15" hasCustomPrompt="1"/>
          </p:nvPr>
        </p:nvSpPr>
        <p:spPr>
          <a:xfrm>
            <a:off x="1233550" y="2387997"/>
            <a:ext cx="4446814" cy="1909683"/>
          </a:xfrm>
          <a:solidFill>
            <a:schemeClr val="bg1"/>
          </a:solidFill>
        </p:spPr>
        <p:txBody>
          <a:bodyPr lIns="612000" tIns="144000" rIns="144000" bIns="144000" anchor="ctr">
            <a:noAutofit/>
          </a:bodyPr>
          <a:lstStyle>
            <a:lvl1pPr marL="0" indent="0">
              <a:buFontTx/>
              <a:buNone/>
              <a:defRPr sz="1800" i="1" baseline="0"/>
            </a:lvl1pPr>
            <a:lvl2pPr marL="457200" indent="0">
              <a:buFontTx/>
              <a:buNone/>
              <a:defRPr sz="1800" i="1"/>
            </a:lvl2pPr>
            <a:lvl3pPr marL="914400" indent="0">
              <a:buFontTx/>
              <a:buNone/>
              <a:defRPr sz="1800" i="1"/>
            </a:lvl3pPr>
            <a:lvl4pPr marL="1371600" indent="0">
              <a:buFontTx/>
              <a:buNone/>
              <a:defRPr sz="1800" i="1"/>
            </a:lvl4pPr>
            <a:lvl5pPr marL="1828800" indent="0">
              <a:buFontTx/>
              <a:buNone/>
              <a:defRPr sz="1800" i="1"/>
            </a:lvl5pPr>
          </a:lstStyle>
          <a:p>
            <a:pPr lvl="0"/>
            <a:r>
              <a:rPr lang="en-US" dirty="0"/>
              <a:t>”This is a box with text. You can underline some parts of the text to make an accent to it.”</a:t>
            </a:r>
          </a:p>
        </p:txBody>
      </p:sp>
      <p:sp>
        <p:nvSpPr>
          <p:cNvPr id="12" name="Text Placeholder 11"/>
          <p:cNvSpPr>
            <a:spLocks noGrp="1"/>
          </p:cNvSpPr>
          <p:nvPr>
            <p:ph type="body" sz="quarter" idx="16" hasCustomPrompt="1"/>
          </p:nvPr>
        </p:nvSpPr>
        <p:spPr>
          <a:xfrm>
            <a:off x="1233488" y="4729163"/>
            <a:ext cx="8766853" cy="1174750"/>
          </a:xfrm>
        </p:spPr>
        <p:txBody>
          <a:bodyPr anchor="ctr">
            <a:noAutofit/>
          </a:bodyPr>
          <a:lstStyle>
            <a:lvl1pPr marL="0" indent="0">
              <a:buFontTx/>
              <a:buNone/>
              <a:defRPr sz="1800" b="0" i="0" baseline="0">
                <a:latin typeface="BrownPro" charset="0"/>
                <a:ea typeface="BrownPro" charset="0"/>
                <a:cs typeface="BrownPro" charset="0"/>
              </a:defRPr>
            </a:lvl1pPr>
            <a:lvl2pPr marL="457200" indent="0">
              <a:buFontTx/>
              <a:buNone/>
              <a:defRPr sz="2000" b="0" i="0">
                <a:latin typeface="BrownPro" charset="0"/>
                <a:ea typeface="BrownPro" charset="0"/>
                <a:cs typeface="BrownPro" charset="0"/>
              </a:defRPr>
            </a:lvl2pPr>
            <a:lvl3pPr marL="914400" indent="0">
              <a:buFontTx/>
              <a:buNone/>
              <a:defRPr sz="2000" b="0" i="0">
                <a:latin typeface="BrownPro" charset="0"/>
                <a:ea typeface="BrownPro" charset="0"/>
                <a:cs typeface="BrownPro" charset="0"/>
              </a:defRPr>
            </a:lvl3pPr>
            <a:lvl4pPr marL="1371600" indent="0">
              <a:buFontTx/>
              <a:buNone/>
              <a:defRPr sz="2000" b="0" i="0">
                <a:latin typeface="BrownPro" charset="0"/>
                <a:ea typeface="BrownPro" charset="0"/>
                <a:cs typeface="BrownPro" charset="0"/>
              </a:defRPr>
            </a:lvl4pPr>
            <a:lvl5pPr marL="1828800" indent="0">
              <a:buFontTx/>
              <a:buNone/>
              <a:defRPr sz="2000" b="0" i="0">
                <a:latin typeface="BrownPro" charset="0"/>
                <a:ea typeface="BrownPro" charset="0"/>
                <a:cs typeface="BrownPro" charset="0"/>
              </a:defRPr>
            </a:lvl5pPr>
          </a:lstStyle>
          <a:p>
            <a:pPr lvl="0"/>
            <a:r>
              <a:rPr lang="en-US" dirty="0"/>
              <a:t>This is a space for text. Use bold characters to give more attention to specific words.</a:t>
            </a:r>
          </a:p>
        </p:txBody>
      </p:sp>
      <p:sp>
        <p:nvSpPr>
          <p:cNvPr id="15" name="Text Placeholder 3"/>
          <p:cNvSpPr>
            <a:spLocks noGrp="1"/>
          </p:cNvSpPr>
          <p:nvPr>
            <p:ph type="body" sz="quarter" idx="17"/>
          </p:nvPr>
        </p:nvSpPr>
        <p:spPr>
          <a:xfrm>
            <a:off x="6852147" y="2387997"/>
            <a:ext cx="4446814" cy="1909683"/>
          </a:xfrm>
          <a:solidFill>
            <a:schemeClr val="bg1"/>
          </a:solidFill>
        </p:spPr>
        <p:txBody>
          <a:bodyPr lIns="612000" tIns="144000" rIns="144000" bIns="144000" anchor="ctr">
            <a:noAutofit/>
          </a:bodyPr>
          <a:lstStyle>
            <a:lvl1pPr marL="0" indent="0">
              <a:buFontTx/>
              <a:buNone/>
              <a:defRPr sz="1800" i="1" baseline="0"/>
            </a:lvl1pPr>
            <a:lvl2pPr marL="457200" indent="0">
              <a:buFontTx/>
              <a:buNone/>
              <a:defRPr sz="1800" i="1"/>
            </a:lvl2pPr>
            <a:lvl3pPr marL="914400" indent="0">
              <a:buFontTx/>
              <a:buNone/>
              <a:defRPr sz="1800" i="1"/>
            </a:lvl3pPr>
            <a:lvl4pPr marL="1371600" indent="0">
              <a:buFontTx/>
              <a:buNone/>
              <a:defRPr sz="1800" i="1"/>
            </a:lvl4pPr>
            <a:lvl5pPr marL="1828800" indent="0">
              <a:buFontTx/>
              <a:buNone/>
              <a:defRPr sz="1800" i="1"/>
            </a:lvl5pPr>
          </a:lstStyle>
          <a:p>
            <a:pPr lvl="0"/>
            <a:endParaRPr lang="en-US" dirty="0"/>
          </a:p>
        </p:txBody>
      </p:sp>
      <p:sp>
        <p:nvSpPr>
          <p:cNvPr id="31" name="Picture Placeholder 30" descr="testestes" title="test"/>
          <p:cNvSpPr>
            <a:spLocks noGrp="1"/>
          </p:cNvSpPr>
          <p:nvPr>
            <p:ph type="pic" sz="quarter" idx="18"/>
          </p:nvPr>
        </p:nvSpPr>
        <p:spPr>
          <a:xfrm>
            <a:off x="550099" y="1889191"/>
            <a:ext cx="1480646" cy="1276418"/>
          </a:xfrm>
          <a:custGeom>
            <a:avLst/>
            <a:gdLst>
              <a:gd name="connsiteX0" fmla="*/ 456050 w 2116070"/>
              <a:gd name="connsiteY0" fmla="*/ 0 h 1824198"/>
              <a:gd name="connsiteX1" fmla="*/ 1660021 w 2116070"/>
              <a:gd name="connsiteY1" fmla="*/ 0 h 1824198"/>
              <a:gd name="connsiteX2" fmla="*/ 2116070 w 2116070"/>
              <a:gd name="connsiteY2" fmla="*/ 912099 h 1824198"/>
              <a:gd name="connsiteX3" fmla="*/ 1660021 w 2116070"/>
              <a:gd name="connsiteY3" fmla="*/ 1824198 h 1824198"/>
              <a:gd name="connsiteX4" fmla="*/ 456050 w 2116070"/>
              <a:gd name="connsiteY4" fmla="*/ 1824198 h 1824198"/>
              <a:gd name="connsiteX5" fmla="*/ 0 w 2116070"/>
              <a:gd name="connsiteY5" fmla="*/ 912099 h 18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070" h="1824198">
                <a:moveTo>
                  <a:pt x="456050" y="0"/>
                </a:moveTo>
                <a:lnTo>
                  <a:pt x="1660021" y="0"/>
                </a:lnTo>
                <a:lnTo>
                  <a:pt x="2116070" y="912099"/>
                </a:lnTo>
                <a:lnTo>
                  <a:pt x="1660021" y="1824198"/>
                </a:lnTo>
                <a:lnTo>
                  <a:pt x="456050" y="1824198"/>
                </a:lnTo>
                <a:lnTo>
                  <a:pt x="0" y="912099"/>
                </a:lnTo>
                <a:close/>
              </a:path>
            </a:pathLst>
          </a:custGeom>
          <a:solidFill>
            <a:schemeClr val="bg2"/>
          </a:solidFill>
        </p:spPr>
        <p:txBody>
          <a:bodyPr wrap="square" anchor="ctr">
            <a:noAutofit/>
          </a:bodyPr>
          <a:lstStyle>
            <a:lvl1pPr marL="0" indent="0" algn="ctr">
              <a:buFontTx/>
              <a:buNone/>
              <a:defRPr sz="1200" b="0" i="0">
                <a:latin typeface="BrownPro" charset="0"/>
                <a:ea typeface="BrownPro" charset="0"/>
                <a:cs typeface="BrownPro" charset="0"/>
              </a:defRPr>
            </a:lvl1pPr>
          </a:lstStyle>
          <a:p>
            <a:endParaRPr lang="en-US" dirty="0"/>
          </a:p>
        </p:txBody>
      </p:sp>
      <p:sp>
        <p:nvSpPr>
          <p:cNvPr id="32" name="Picture Placeholder 31" descr="testestes" title="test"/>
          <p:cNvSpPr>
            <a:spLocks noGrp="1"/>
          </p:cNvSpPr>
          <p:nvPr>
            <p:ph type="pic" sz="quarter" idx="19"/>
          </p:nvPr>
        </p:nvSpPr>
        <p:spPr>
          <a:xfrm>
            <a:off x="6111824" y="1889191"/>
            <a:ext cx="1480646" cy="1276418"/>
          </a:xfrm>
          <a:custGeom>
            <a:avLst/>
            <a:gdLst>
              <a:gd name="connsiteX0" fmla="*/ 456050 w 2116070"/>
              <a:gd name="connsiteY0" fmla="*/ 0 h 1824198"/>
              <a:gd name="connsiteX1" fmla="*/ 1660021 w 2116070"/>
              <a:gd name="connsiteY1" fmla="*/ 0 h 1824198"/>
              <a:gd name="connsiteX2" fmla="*/ 2116070 w 2116070"/>
              <a:gd name="connsiteY2" fmla="*/ 912099 h 1824198"/>
              <a:gd name="connsiteX3" fmla="*/ 1660021 w 2116070"/>
              <a:gd name="connsiteY3" fmla="*/ 1824198 h 1824198"/>
              <a:gd name="connsiteX4" fmla="*/ 456050 w 2116070"/>
              <a:gd name="connsiteY4" fmla="*/ 1824198 h 1824198"/>
              <a:gd name="connsiteX5" fmla="*/ 0 w 2116070"/>
              <a:gd name="connsiteY5" fmla="*/ 912099 h 18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070" h="1824198">
                <a:moveTo>
                  <a:pt x="456050" y="0"/>
                </a:moveTo>
                <a:lnTo>
                  <a:pt x="1660021" y="0"/>
                </a:lnTo>
                <a:lnTo>
                  <a:pt x="2116070" y="912099"/>
                </a:lnTo>
                <a:lnTo>
                  <a:pt x="1660021" y="1824198"/>
                </a:lnTo>
                <a:lnTo>
                  <a:pt x="456050" y="1824198"/>
                </a:lnTo>
                <a:lnTo>
                  <a:pt x="0" y="912099"/>
                </a:lnTo>
                <a:close/>
              </a:path>
            </a:pathLst>
          </a:custGeom>
          <a:solidFill>
            <a:schemeClr val="bg2"/>
          </a:solidFill>
        </p:spPr>
        <p:txBody>
          <a:bodyPr wrap="square" anchor="ctr">
            <a:noAutofit/>
          </a:bodyPr>
          <a:lstStyle>
            <a:lvl1pPr marL="0" indent="0" algn="ctr">
              <a:buFontTx/>
              <a:buNone/>
              <a:defRPr sz="1200" b="0" i="0">
                <a:latin typeface="BrownPro" charset="0"/>
                <a:ea typeface="BrownPro" charset="0"/>
                <a:cs typeface="BrownPro" charset="0"/>
              </a:defRPr>
            </a:lvl1pPr>
          </a:lstStyle>
          <a:p>
            <a:endParaRPr lang="en-US" dirty="0"/>
          </a:p>
        </p:txBody>
      </p:sp>
    </p:spTree>
    <p:extLst>
      <p:ext uri="{BB962C8B-B14F-4D97-AF65-F5344CB8AC3E}">
        <p14:creationId xmlns:p14="http://schemas.microsoft.com/office/powerpoint/2010/main" val="2620737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099" y="545432"/>
            <a:ext cx="9450243" cy="561473"/>
          </a:xfrm>
        </p:spPr>
        <p:txBody>
          <a:bodyPr anchor="t">
            <a:normAutofit/>
          </a:bodyPr>
          <a:lstStyle>
            <a:lvl1pPr>
              <a:defRPr sz="3200"/>
            </a:lvl1pPr>
          </a:lstStyle>
          <a:p>
            <a:endParaRPr lang="en-US" dirty="0"/>
          </a:p>
        </p:txBody>
      </p:sp>
      <p:sp>
        <p:nvSpPr>
          <p:cNvPr id="6" name="Slide Number Placeholder 5"/>
          <p:cNvSpPr>
            <a:spLocks noGrp="1"/>
          </p:cNvSpPr>
          <p:nvPr>
            <p:ph type="sldNum" sz="quarter" idx="12"/>
          </p:nvPr>
        </p:nvSpPr>
        <p:spPr>
          <a:xfrm>
            <a:off x="10956022" y="6267691"/>
            <a:ext cx="685878" cy="365125"/>
          </a:xfrm>
        </p:spPr>
        <p:txBody>
          <a:bodyPr/>
          <a:lstStyle>
            <a:lvl1pPr>
              <a:defRPr>
                <a:solidFill>
                  <a:schemeClr val="tx1"/>
                </a:solidFill>
              </a:defRPr>
            </a:lvl1pPr>
          </a:lstStyle>
          <a:p>
            <a:fld id="{FAD4C1B5-1D38-2247-A570-C896BF355D39}" type="slidenum">
              <a:rPr lang="en-US" smtClean="0"/>
              <a:pPr/>
              <a:t>‹#›</a:t>
            </a:fld>
            <a:endParaRPr lang="en-US" dirty="0"/>
          </a:p>
        </p:txBody>
      </p:sp>
      <p:pic>
        <p:nvPicPr>
          <p:cNvPr id="7" name="Imagen 7">
            <a:extLst>
              <a:ext uri="{FF2B5EF4-FFF2-40B4-BE49-F238E27FC236}">
                <a16:creationId xmlns:a16="http://schemas.microsoft.com/office/drawing/2014/main" id="{EBACC33F-137D-4550-9B37-04DA1EC8498F}"/>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5200" y="6267691"/>
            <a:ext cx="2088710" cy="354627"/>
          </a:xfrm>
          <a:prstGeom prst="rect">
            <a:avLst/>
          </a:prstGeom>
          <a:noFill/>
          <a:ln>
            <a:noFill/>
          </a:ln>
        </p:spPr>
      </p:pic>
      <p:pic>
        <p:nvPicPr>
          <p:cNvPr id="8" name="Imagen 14" descr="Imagen que contiene dibujo, rojo, firmar&#10;&#10;Descripción generada automáticamente">
            <a:extLst>
              <a:ext uri="{FF2B5EF4-FFF2-40B4-BE49-F238E27FC236}">
                <a16:creationId xmlns:a16="http://schemas.microsoft.com/office/drawing/2014/main" id="{4F92D264-23F4-4DA4-BCCB-065CCC4E7D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100" y="6267691"/>
            <a:ext cx="2088710" cy="335293"/>
          </a:xfrm>
          <a:prstGeom prst="rect">
            <a:avLst/>
          </a:prstGeom>
        </p:spPr>
      </p:pic>
      <p:sp>
        <p:nvSpPr>
          <p:cNvPr id="9" name="Rectangle 8"/>
          <p:cNvSpPr/>
          <p:nvPr userDrawn="1"/>
        </p:nvSpPr>
        <p:spPr>
          <a:xfrm>
            <a:off x="12556952" y="6085043"/>
            <a:ext cx="550100" cy="7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6">
            <a:extLst>
              <a:ext uri="{FF2B5EF4-FFF2-40B4-BE49-F238E27FC236}">
                <a16:creationId xmlns:a16="http://schemas.microsoft.com/office/drawing/2014/main" id="{147610C2-5350-40AE-9556-0FF543C5D8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80232" y="365125"/>
            <a:ext cx="1361668" cy="871467"/>
          </a:xfrm>
          <a:prstGeom prst="rect">
            <a:avLst/>
          </a:prstGeom>
        </p:spPr>
      </p:pic>
      <p:sp>
        <p:nvSpPr>
          <p:cNvPr id="14" name="Text Placeholder 13"/>
          <p:cNvSpPr>
            <a:spLocks noGrp="1"/>
          </p:cNvSpPr>
          <p:nvPr>
            <p:ph type="body" sz="quarter" idx="13" hasCustomPrompt="1"/>
          </p:nvPr>
        </p:nvSpPr>
        <p:spPr>
          <a:xfrm>
            <a:off x="550862" y="1106488"/>
            <a:ext cx="9449479" cy="514350"/>
          </a:xfrm>
        </p:spPr>
        <p:txBody>
          <a:bodyPr>
            <a:normAutofit/>
          </a:bodyPr>
          <a:lstStyle>
            <a:lvl1pPr marL="0" indent="0">
              <a:buFontTx/>
              <a:buNone/>
              <a:defRPr sz="2400" baseline="0"/>
            </a:lvl1pPr>
          </a:lstStyle>
          <a:p>
            <a:pPr lvl="0"/>
            <a:r>
              <a:rPr lang="en-US" dirty="0"/>
              <a:t>Subtitle of the slide in case of need</a:t>
            </a:r>
          </a:p>
        </p:txBody>
      </p:sp>
      <p:sp>
        <p:nvSpPr>
          <p:cNvPr id="16" name="Text Placeholder 15"/>
          <p:cNvSpPr>
            <a:spLocks noGrp="1"/>
          </p:cNvSpPr>
          <p:nvPr>
            <p:ph type="body" sz="quarter" idx="14" hasCustomPrompt="1"/>
          </p:nvPr>
        </p:nvSpPr>
        <p:spPr>
          <a:xfrm>
            <a:off x="5812922" y="6267450"/>
            <a:ext cx="4424088" cy="365366"/>
          </a:xfrm>
        </p:spPr>
        <p:txBody>
          <a:bodyPr anchor="ctr">
            <a:noAutofit/>
          </a:bodyPr>
          <a:lstStyle>
            <a:lvl1pPr marL="0" indent="0">
              <a:buFontTx/>
              <a:buNone/>
              <a:defRPr sz="1200" baseline="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dirty="0"/>
              <a:t>Source: here is the some space to add references</a:t>
            </a:r>
            <a:r>
              <a:rPr lang="en-US"/>
              <a:t>, when needed</a:t>
            </a:r>
            <a:endParaRPr lang="en-US" dirty="0"/>
          </a:p>
        </p:txBody>
      </p:sp>
      <p:sp>
        <p:nvSpPr>
          <p:cNvPr id="18" name="Text Placeholder 12"/>
          <p:cNvSpPr>
            <a:spLocks noGrp="1"/>
          </p:cNvSpPr>
          <p:nvPr>
            <p:ph type="body" sz="quarter" idx="15" hasCustomPrompt="1"/>
          </p:nvPr>
        </p:nvSpPr>
        <p:spPr>
          <a:xfrm>
            <a:off x="550100" y="1946366"/>
            <a:ext cx="5680883" cy="3905794"/>
          </a:xfrm>
        </p:spPr>
        <p:txBody>
          <a:bodyPr lIns="90000" rIns="90000">
            <a:normAutofit/>
          </a:bodyPr>
          <a:lstStyle>
            <a:lvl1pPr marL="400050" indent="-342900">
              <a:lnSpc>
                <a:spcPct val="100000"/>
              </a:lnSpc>
              <a:spcBef>
                <a:spcPts val="1600"/>
              </a:spcBef>
              <a:buClr>
                <a:schemeClr val="bg2"/>
              </a:buClr>
              <a:buSzPct val="90000"/>
              <a:buFontTx/>
              <a:buBlip>
                <a:blip r:embed="rId5"/>
              </a:buBlip>
              <a:defRPr sz="2000">
                <a:solidFill>
                  <a:schemeClr val="tx1"/>
                </a:solidFill>
              </a:defRPr>
            </a:lvl1pPr>
            <a:lvl2pPr marL="914400" indent="-457200">
              <a:buClr>
                <a:schemeClr val="bg2"/>
              </a:buClr>
              <a:buSzPct val="60000"/>
              <a:buFontTx/>
              <a:buBlip>
                <a:blip r:embed="rId5"/>
              </a:buBlip>
              <a:defRPr sz="2200">
                <a:solidFill>
                  <a:schemeClr val="tx1"/>
                </a:solidFill>
              </a:defRPr>
            </a:lvl2pPr>
            <a:lvl3pPr marL="1371600" indent="-457200">
              <a:buClr>
                <a:schemeClr val="bg2"/>
              </a:buClr>
              <a:buSzPct val="60000"/>
              <a:buFontTx/>
              <a:buBlip>
                <a:blip r:embed="rId5"/>
              </a:buBlip>
              <a:defRPr sz="2200">
                <a:solidFill>
                  <a:schemeClr val="tx1"/>
                </a:solidFill>
              </a:defRPr>
            </a:lvl3pPr>
            <a:lvl4pPr marL="1714500" indent="-342900">
              <a:buClr>
                <a:schemeClr val="bg2"/>
              </a:buClr>
              <a:buSzPct val="60000"/>
              <a:buFontTx/>
              <a:buBlip>
                <a:blip r:embed="rId5"/>
              </a:buBlip>
              <a:defRPr sz="2200">
                <a:solidFill>
                  <a:schemeClr val="tx1"/>
                </a:solidFill>
              </a:defRPr>
            </a:lvl4pPr>
            <a:lvl5pPr marL="2171700" indent="-342900">
              <a:buClr>
                <a:schemeClr val="bg2"/>
              </a:buClr>
              <a:buSzPct val="60000"/>
              <a:buFontTx/>
              <a:buBlip>
                <a:blip r:embed="rId5"/>
              </a:buBlip>
              <a:defRPr sz="2200">
                <a:solidFill>
                  <a:schemeClr val="tx1"/>
                </a:solidFill>
              </a:defRPr>
            </a:lvl5pPr>
            <a:lvl6pPr>
              <a:defRPr>
                <a:solidFill>
                  <a:schemeClr val="tx1"/>
                </a:solidFill>
              </a:defRPr>
            </a:lvl6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a:t>
            </a:r>
          </a:p>
        </p:txBody>
      </p:sp>
      <p:sp>
        <p:nvSpPr>
          <p:cNvPr id="20" name="Content Placeholder 3"/>
          <p:cNvSpPr>
            <a:spLocks noGrp="1"/>
          </p:cNvSpPr>
          <p:nvPr>
            <p:ph sz="quarter" idx="18"/>
          </p:nvPr>
        </p:nvSpPr>
        <p:spPr>
          <a:xfrm>
            <a:off x="6771450" y="1946124"/>
            <a:ext cx="4870450" cy="3906036"/>
          </a:xfrm>
        </p:spPr>
        <p:txBody>
          <a:bodyPr>
            <a:normAutofit/>
          </a:bodyPr>
          <a:lstStyle>
            <a:lvl1pPr marL="300600" indent="-372600">
              <a:buSzPct val="90000"/>
              <a:buFontTx/>
              <a:buBlip>
                <a:blip r:embed="rId5"/>
              </a:buBlip>
              <a:defRPr sz="2000"/>
            </a:lvl1pPr>
            <a:lvl2pPr marL="685800" indent="-372600">
              <a:buSzPct val="90000"/>
              <a:buFontTx/>
              <a:buBlip>
                <a:blip r:embed="rId5"/>
              </a:buBlip>
              <a:defRPr sz="2000"/>
            </a:lvl2pPr>
            <a:lvl3pPr marL="1143000" indent="-372600">
              <a:buSzPct val="90000"/>
              <a:buFontTx/>
              <a:buBlip>
                <a:blip r:embed="rId5"/>
              </a:buBlip>
              <a:defRPr sz="2000"/>
            </a:lvl3pPr>
            <a:lvl4pPr marL="1600200" indent="-372600">
              <a:buSzPct val="90000"/>
              <a:buFontTx/>
              <a:buBlip>
                <a:blip r:embed="rId5"/>
              </a:buBlip>
              <a:defRPr sz="2000"/>
            </a:lvl4pPr>
            <a:lvl5pPr marL="2057400" indent="-372600">
              <a:buSzPct val="90000"/>
              <a:buFontTx/>
              <a:buBlip>
                <a:blip r:embed="rId5"/>
              </a:buBlip>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8822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550099" y="545432"/>
            <a:ext cx="9450243" cy="561473"/>
          </a:xfrm>
        </p:spPr>
        <p:txBody>
          <a:bodyPr anchor="t">
            <a:normAutofit/>
          </a:bodyPr>
          <a:lstStyle>
            <a:lvl1pPr>
              <a:defRPr sz="3200"/>
            </a:lvl1pPr>
          </a:lstStyle>
          <a:p>
            <a:endParaRPr lang="en-US" dirty="0"/>
          </a:p>
        </p:txBody>
      </p:sp>
      <p:sp>
        <p:nvSpPr>
          <p:cNvPr id="6" name="Slide Number Placeholder 5"/>
          <p:cNvSpPr>
            <a:spLocks noGrp="1"/>
          </p:cNvSpPr>
          <p:nvPr>
            <p:ph type="sldNum" sz="quarter" idx="12"/>
          </p:nvPr>
        </p:nvSpPr>
        <p:spPr>
          <a:xfrm>
            <a:off x="10956022" y="6267691"/>
            <a:ext cx="685878" cy="365125"/>
          </a:xfrm>
        </p:spPr>
        <p:txBody>
          <a:bodyPr/>
          <a:lstStyle>
            <a:lvl1pPr>
              <a:defRPr>
                <a:solidFill>
                  <a:schemeClr val="tx1"/>
                </a:solidFill>
              </a:defRPr>
            </a:lvl1pPr>
          </a:lstStyle>
          <a:p>
            <a:fld id="{FAD4C1B5-1D38-2247-A570-C896BF355D39}" type="slidenum">
              <a:rPr lang="en-US" smtClean="0"/>
              <a:pPr/>
              <a:t>‹#›</a:t>
            </a:fld>
            <a:endParaRPr lang="en-US" dirty="0"/>
          </a:p>
        </p:txBody>
      </p:sp>
      <p:pic>
        <p:nvPicPr>
          <p:cNvPr id="7" name="Imagen 7">
            <a:extLst>
              <a:ext uri="{FF2B5EF4-FFF2-40B4-BE49-F238E27FC236}">
                <a16:creationId xmlns:a16="http://schemas.microsoft.com/office/drawing/2014/main" id="{EBACC33F-137D-4550-9B37-04DA1EC8498F}"/>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5200" y="6267691"/>
            <a:ext cx="2088710" cy="354627"/>
          </a:xfrm>
          <a:prstGeom prst="rect">
            <a:avLst/>
          </a:prstGeom>
          <a:noFill/>
          <a:ln>
            <a:noFill/>
          </a:ln>
        </p:spPr>
      </p:pic>
      <p:pic>
        <p:nvPicPr>
          <p:cNvPr id="8" name="Imagen 14" descr="Imagen que contiene dibujo, rojo, firmar&#10;&#10;Descripción generada automáticamente">
            <a:extLst>
              <a:ext uri="{FF2B5EF4-FFF2-40B4-BE49-F238E27FC236}">
                <a16:creationId xmlns:a16="http://schemas.microsoft.com/office/drawing/2014/main" id="{4F92D264-23F4-4DA4-BCCB-065CCC4E7D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100" y="6267691"/>
            <a:ext cx="2088710" cy="335293"/>
          </a:xfrm>
          <a:prstGeom prst="rect">
            <a:avLst/>
          </a:prstGeom>
        </p:spPr>
      </p:pic>
      <p:sp>
        <p:nvSpPr>
          <p:cNvPr id="9" name="Rectangle 8"/>
          <p:cNvSpPr/>
          <p:nvPr userDrawn="1"/>
        </p:nvSpPr>
        <p:spPr>
          <a:xfrm>
            <a:off x="12556952" y="6085043"/>
            <a:ext cx="550100" cy="7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6">
            <a:extLst>
              <a:ext uri="{FF2B5EF4-FFF2-40B4-BE49-F238E27FC236}">
                <a16:creationId xmlns:a16="http://schemas.microsoft.com/office/drawing/2014/main" id="{147610C2-5350-40AE-9556-0FF543C5D8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80232" y="365125"/>
            <a:ext cx="1361668" cy="871467"/>
          </a:xfrm>
          <a:prstGeom prst="rect">
            <a:avLst/>
          </a:prstGeom>
        </p:spPr>
      </p:pic>
      <p:sp>
        <p:nvSpPr>
          <p:cNvPr id="14" name="Text Placeholder 13"/>
          <p:cNvSpPr>
            <a:spLocks noGrp="1"/>
          </p:cNvSpPr>
          <p:nvPr>
            <p:ph type="body" sz="quarter" idx="13" hasCustomPrompt="1"/>
          </p:nvPr>
        </p:nvSpPr>
        <p:spPr>
          <a:xfrm>
            <a:off x="550862" y="1106488"/>
            <a:ext cx="9449479" cy="514350"/>
          </a:xfrm>
        </p:spPr>
        <p:txBody>
          <a:bodyPr>
            <a:normAutofit/>
          </a:bodyPr>
          <a:lstStyle>
            <a:lvl1pPr marL="0" indent="0">
              <a:buFontTx/>
              <a:buNone/>
              <a:defRPr sz="2400" baseline="0"/>
            </a:lvl1pPr>
          </a:lstStyle>
          <a:p>
            <a:pPr lvl="0"/>
            <a:r>
              <a:rPr lang="en-US" dirty="0"/>
              <a:t>Subtitle of the slide in case of need</a:t>
            </a:r>
          </a:p>
        </p:txBody>
      </p:sp>
      <p:sp>
        <p:nvSpPr>
          <p:cNvPr id="16" name="Text Placeholder 15"/>
          <p:cNvSpPr>
            <a:spLocks noGrp="1"/>
          </p:cNvSpPr>
          <p:nvPr>
            <p:ph type="body" sz="quarter" idx="14" hasCustomPrompt="1"/>
          </p:nvPr>
        </p:nvSpPr>
        <p:spPr>
          <a:xfrm>
            <a:off x="5812922" y="6267450"/>
            <a:ext cx="4424088" cy="365366"/>
          </a:xfrm>
        </p:spPr>
        <p:txBody>
          <a:bodyPr anchor="ctr">
            <a:noAutofit/>
          </a:bodyPr>
          <a:lstStyle>
            <a:lvl1pPr marL="0" indent="0">
              <a:buFontTx/>
              <a:buNone/>
              <a:defRPr sz="1200" baseline="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dirty="0"/>
              <a:t>Source: here is the some space to add references</a:t>
            </a:r>
            <a:r>
              <a:rPr lang="en-US"/>
              <a:t>, when needed</a:t>
            </a:r>
            <a:endParaRPr lang="en-US" dirty="0"/>
          </a:p>
        </p:txBody>
      </p:sp>
      <p:sp>
        <p:nvSpPr>
          <p:cNvPr id="12" name="Content Placeholder 3"/>
          <p:cNvSpPr>
            <a:spLocks noGrp="1"/>
          </p:cNvSpPr>
          <p:nvPr>
            <p:ph sz="quarter" idx="18"/>
          </p:nvPr>
        </p:nvSpPr>
        <p:spPr>
          <a:xfrm>
            <a:off x="550862" y="1946366"/>
            <a:ext cx="11091037" cy="3807393"/>
          </a:xfrm>
        </p:spPr>
        <p:txBody>
          <a:bodyPr>
            <a:normAutofit/>
          </a:bodyPr>
          <a:lstStyle>
            <a:lvl1pPr marL="300600" indent="-372600">
              <a:buSzPct val="90000"/>
              <a:buFontTx/>
              <a:buBlip>
                <a:blip r:embed="rId5"/>
              </a:buBlip>
              <a:defRPr sz="2000"/>
            </a:lvl1pPr>
            <a:lvl2pPr marL="685800" indent="-372600">
              <a:buSzPct val="90000"/>
              <a:buFontTx/>
              <a:buBlip>
                <a:blip r:embed="rId5"/>
              </a:buBlip>
              <a:defRPr sz="2000"/>
            </a:lvl2pPr>
            <a:lvl3pPr marL="1143000" indent="-372600">
              <a:buSzPct val="90000"/>
              <a:buFontTx/>
              <a:buBlip>
                <a:blip r:embed="rId5"/>
              </a:buBlip>
              <a:defRPr sz="2000"/>
            </a:lvl3pPr>
            <a:lvl4pPr marL="1600200" indent="-372600">
              <a:buSzPct val="90000"/>
              <a:buFontTx/>
              <a:buBlip>
                <a:blip r:embed="rId5"/>
              </a:buBlip>
              <a:defRPr sz="2000"/>
            </a:lvl4pPr>
            <a:lvl5pPr marL="2057400" indent="-372600">
              <a:buSzPct val="90000"/>
              <a:buFontTx/>
              <a:buBlip>
                <a:blip r:embed="rId5"/>
              </a:buBlip>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450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C7562A-BCE4-4B9E-94D7-EA757C574781}"/>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00A0D586-B3BC-4A75-985F-C9ABD884BF09}"/>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185605E8-5CC2-4FE5-AC9E-781045089A56}"/>
              </a:ext>
            </a:extLst>
          </p:cNvPr>
          <p:cNvSpPr>
            <a:spLocks noGrp="1"/>
          </p:cNvSpPr>
          <p:nvPr>
            <p:ph type="dt" sz="half" idx="10"/>
          </p:nvPr>
        </p:nvSpPr>
        <p:spPr/>
        <p:txBody>
          <a:bodyPr/>
          <a:lstStyle/>
          <a:p>
            <a:fld id="{B1CE9F00-1229-4E8F-878C-203F39A428BA}" type="datetime1">
              <a:rPr lang="en-GB" smtClean="0"/>
              <a:t>27/05/2021</a:t>
            </a:fld>
            <a:endParaRPr lang="en-GB"/>
          </a:p>
        </p:txBody>
      </p:sp>
      <p:sp>
        <p:nvSpPr>
          <p:cNvPr id="5" name="Marcador de pie de página 4">
            <a:extLst>
              <a:ext uri="{FF2B5EF4-FFF2-40B4-BE49-F238E27FC236}">
                <a16:creationId xmlns:a16="http://schemas.microsoft.com/office/drawing/2014/main" id="{A863A8D4-79A8-4A91-BE6D-E5F729B35765}"/>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B1357D-8C82-4F9B-A938-363B40A3895C}"/>
              </a:ext>
            </a:extLst>
          </p:cNvPr>
          <p:cNvSpPr>
            <a:spLocks noGrp="1"/>
          </p:cNvSpPr>
          <p:nvPr>
            <p:ph type="sldNum" sz="quarter" idx="12"/>
          </p:nvPr>
        </p:nvSpPr>
        <p:spPr/>
        <p:txBody>
          <a:bodyPr/>
          <a:lstStyle/>
          <a:p>
            <a:fld id="{83B28CEB-C3B6-481E-BDEB-A262F57583F0}" type="slidenum">
              <a:rPr lang="en-GB" smtClean="0"/>
              <a:t>‹#›</a:t>
            </a:fld>
            <a:endParaRPr lang="en-GB"/>
          </a:p>
        </p:txBody>
      </p:sp>
    </p:spTree>
    <p:extLst>
      <p:ext uri="{BB962C8B-B14F-4D97-AF65-F5344CB8AC3E}">
        <p14:creationId xmlns:p14="http://schemas.microsoft.com/office/powerpoint/2010/main" val="2374325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550099" y="545432"/>
            <a:ext cx="9450243" cy="561473"/>
          </a:xfrm>
        </p:spPr>
        <p:txBody>
          <a:bodyPr anchor="t">
            <a:normAutofit/>
          </a:bodyPr>
          <a:lstStyle>
            <a:lvl1pPr>
              <a:defRPr sz="3200"/>
            </a:lvl1pPr>
          </a:lstStyle>
          <a:p>
            <a:endParaRPr lang="en-US" dirty="0"/>
          </a:p>
        </p:txBody>
      </p:sp>
      <p:sp>
        <p:nvSpPr>
          <p:cNvPr id="6" name="Slide Number Placeholder 5"/>
          <p:cNvSpPr>
            <a:spLocks noGrp="1"/>
          </p:cNvSpPr>
          <p:nvPr>
            <p:ph type="sldNum" sz="quarter" idx="12"/>
          </p:nvPr>
        </p:nvSpPr>
        <p:spPr>
          <a:xfrm>
            <a:off x="10956022" y="6267691"/>
            <a:ext cx="685878" cy="365125"/>
          </a:xfrm>
        </p:spPr>
        <p:txBody>
          <a:bodyPr/>
          <a:lstStyle>
            <a:lvl1pPr>
              <a:defRPr>
                <a:solidFill>
                  <a:schemeClr val="tx1"/>
                </a:solidFill>
              </a:defRPr>
            </a:lvl1pPr>
          </a:lstStyle>
          <a:p>
            <a:fld id="{FAD4C1B5-1D38-2247-A570-C896BF355D39}" type="slidenum">
              <a:rPr lang="en-US" smtClean="0"/>
              <a:pPr/>
              <a:t>‹#›</a:t>
            </a:fld>
            <a:endParaRPr lang="en-US" dirty="0"/>
          </a:p>
        </p:txBody>
      </p:sp>
      <p:pic>
        <p:nvPicPr>
          <p:cNvPr id="7" name="Imagen 7">
            <a:extLst>
              <a:ext uri="{FF2B5EF4-FFF2-40B4-BE49-F238E27FC236}">
                <a16:creationId xmlns:a16="http://schemas.microsoft.com/office/drawing/2014/main" id="{EBACC33F-137D-4550-9B37-04DA1EC8498F}"/>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5200" y="6267691"/>
            <a:ext cx="2088710" cy="354627"/>
          </a:xfrm>
          <a:prstGeom prst="rect">
            <a:avLst/>
          </a:prstGeom>
          <a:noFill/>
          <a:ln>
            <a:noFill/>
          </a:ln>
        </p:spPr>
      </p:pic>
      <p:pic>
        <p:nvPicPr>
          <p:cNvPr id="8" name="Imagen 14" descr="Imagen que contiene dibujo, rojo, firmar&#10;&#10;Descripción generada automáticamente">
            <a:extLst>
              <a:ext uri="{FF2B5EF4-FFF2-40B4-BE49-F238E27FC236}">
                <a16:creationId xmlns:a16="http://schemas.microsoft.com/office/drawing/2014/main" id="{4F92D264-23F4-4DA4-BCCB-065CCC4E7D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100" y="6267691"/>
            <a:ext cx="2088710" cy="335293"/>
          </a:xfrm>
          <a:prstGeom prst="rect">
            <a:avLst/>
          </a:prstGeom>
        </p:spPr>
      </p:pic>
      <p:sp>
        <p:nvSpPr>
          <p:cNvPr id="9" name="Rectangle 8"/>
          <p:cNvSpPr/>
          <p:nvPr userDrawn="1"/>
        </p:nvSpPr>
        <p:spPr>
          <a:xfrm>
            <a:off x="12556952" y="6085043"/>
            <a:ext cx="550100" cy="7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6">
            <a:extLst>
              <a:ext uri="{FF2B5EF4-FFF2-40B4-BE49-F238E27FC236}">
                <a16:creationId xmlns:a16="http://schemas.microsoft.com/office/drawing/2014/main" id="{147610C2-5350-40AE-9556-0FF543C5D8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80232" y="365125"/>
            <a:ext cx="1361668" cy="871467"/>
          </a:xfrm>
          <a:prstGeom prst="rect">
            <a:avLst/>
          </a:prstGeom>
        </p:spPr>
      </p:pic>
      <p:sp>
        <p:nvSpPr>
          <p:cNvPr id="14" name="Text Placeholder 13"/>
          <p:cNvSpPr>
            <a:spLocks noGrp="1"/>
          </p:cNvSpPr>
          <p:nvPr>
            <p:ph type="body" sz="quarter" idx="13" hasCustomPrompt="1"/>
          </p:nvPr>
        </p:nvSpPr>
        <p:spPr>
          <a:xfrm>
            <a:off x="550862" y="1106488"/>
            <a:ext cx="9449479" cy="514350"/>
          </a:xfrm>
        </p:spPr>
        <p:txBody>
          <a:bodyPr>
            <a:normAutofit/>
          </a:bodyPr>
          <a:lstStyle>
            <a:lvl1pPr marL="0" indent="0">
              <a:buFontTx/>
              <a:buNone/>
              <a:defRPr sz="2400" baseline="0"/>
            </a:lvl1pPr>
          </a:lstStyle>
          <a:p>
            <a:pPr lvl="0"/>
            <a:r>
              <a:rPr lang="en-US" dirty="0"/>
              <a:t>Subtitle of the slide in case of need</a:t>
            </a:r>
          </a:p>
        </p:txBody>
      </p:sp>
      <p:sp>
        <p:nvSpPr>
          <p:cNvPr id="16" name="Text Placeholder 15"/>
          <p:cNvSpPr>
            <a:spLocks noGrp="1"/>
          </p:cNvSpPr>
          <p:nvPr>
            <p:ph type="body" sz="quarter" idx="14" hasCustomPrompt="1"/>
          </p:nvPr>
        </p:nvSpPr>
        <p:spPr>
          <a:xfrm>
            <a:off x="5812922" y="6267450"/>
            <a:ext cx="4424088" cy="365366"/>
          </a:xfrm>
        </p:spPr>
        <p:txBody>
          <a:bodyPr anchor="ctr">
            <a:noAutofit/>
          </a:bodyPr>
          <a:lstStyle>
            <a:lvl1pPr marL="0" indent="0">
              <a:buFontTx/>
              <a:buNone/>
              <a:defRPr sz="1200" baseline="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dirty="0"/>
              <a:t>Source: here is the some space to add references</a:t>
            </a:r>
            <a:r>
              <a:rPr lang="en-US"/>
              <a:t>, when needed</a:t>
            </a:r>
            <a:endParaRPr lang="en-US" dirty="0"/>
          </a:p>
        </p:txBody>
      </p:sp>
      <p:sp>
        <p:nvSpPr>
          <p:cNvPr id="18" name="Text Placeholder 12"/>
          <p:cNvSpPr>
            <a:spLocks noGrp="1"/>
          </p:cNvSpPr>
          <p:nvPr>
            <p:ph type="body" sz="quarter" idx="15" hasCustomPrompt="1"/>
          </p:nvPr>
        </p:nvSpPr>
        <p:spPr>
          <a:xfrm>
            <a:off x="550099" y="1946366"/>
            <a:ext cx="9450242" cy="3905794"/>
          </a:xfrm>
        </p:spPr>
        <p:txBody>
          <a:bodyPr lIns="90000" rIns="90000">
            <a:normAutofit/>
          </a:bodyPr>
          <a:lstStyle>
            <a:lvl1pPr marL="400050" indent="-342900">
              <a:lnSpc>
                <a:spcPct val="100000"/>
              </a:lnSpc>
              <a:spcBef>
                <a:spcPts val="1600"/>
              </a:spcBef>
              <a:buClr>
                <a:schemeClr val="bg2"/>
              </a:buClr>
              <a:buSzPct val="90000"/>
              <a:buFontTx/>
              <a:buBlip>
                <a:blip r:embed="rId5"/>
              </a:buBlip>
              <a:defRPr sz="2000">
                <a:solidFill>
                  <a:schemeClr val="tx1"/>
                </a:solidFill>
              </a:defRPr>
            </a:lvl1pPr>
            <a:lvl2pPr marL="914400" indent="-457200">
              <a:buClr>
                <a:schemeClr val="bg2"/>
              </a:buClr>
              <a:buSzPct val="60000"/>
              <a:buFontTx/>
              <a:buBlip>
                <a:blip r:embed="rId5"/>
              </a:buBlip>
              <a:defRPr sz="2200">
                <a:solidFill>
                  <a:schemeClr val="tx1"/>
                </a:solidFill>
              </a:defRPr>
            </a:lvl2pPr>
            <a:lvl3pPr marL="1371600" indent="-457200">
              <a:buClr>
                <a:schemeClr val="bg2"/>
              </a:buClr>
              <a:buSzPct val="60000"/>
              <a:buFontTx/>
              <a:buBlip>
                <a:blip r:embed="rId5"/>
              </a:buBlip>
              <a:defRPr sz="2200">
                <a:solidFill>
                  <a:schemeClr val="tx1"/>
                </a:solidFill>
              </a:defRPr>
            </a:lvl3pPr>
            <a:lvl4pPr marL="1714500" indent="-342900">
              <a:buClr>
                <a:schemeClr val="bg2"/>
              </a:buClr>
              <a:buSzPct val="60000"/>
              <a:buFontTx/>
              <a:buBlip>
                <a:blip r:embed="rId5"/>
              </a:buBlip>
              <a:defRPr sz="2200">
                <a:solidFill>
                  <a:schemeClr val="tx1"/>
                </a:solidFill>
              </a:defRPr>
            </a:lvl4pPr>
            <a:lvl5pPr marL="2171700" indent="-342900">
              <a:buClr>
                <a:schemeClr val="bg2"/>
              </a:buClr>
              <a:buSzPct val="60000"/>
              <a:buFontTx/>
              <a:buBlip>
                <a:blip r:embed="rId5"/>
              </a:buBlip>
              <a:defRPr sz="2200">
                <a:solidFill>
                  <a:schemeClr val="tx1"/>
                </a:solidFill>
              </a:defRPr>
            </a:lvl5pPr>
            <a:lvl6pPr>
              <a:defRPr>
                <a:solidFill>
                  <a:schemeClr val="tx1"/>
                </a:solidFill>
              </a:defRPr>
            </a:lvl6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a:t>
            </a:r>
          </a:p>
        </p:txBody>
      </p:sp>
    </p:spTree>
    <p:extLst>
      <p:ext uri="{BB962C8B-B14F-4D97-AF65-F5344CB8AC3E}">
        <p14:creationId xmlns:p14="http://schemas.microsoft.com/office/powerpoint/2010/main" val="2459005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_01">
    <p:spTree>
      <p:nvGrpSpPr>
        <p:cNvPr id="1" name=""/>
        <p:cNvGrpSpPr/>
        <p:nvPr/>
      </p:nvGrpSpPr>
      <p:grpSpPr>
        <a:xfrm>
          <a:off x="0" y="0"/>
          <a:ext cx="0" cy="0"/>
          <a:chOff x="0" y="0"/>
          <a:chExt cx="0" cy="0"/>
        </a:xfrm>
      </p:grpSpPr>
      <p:sp>
        <p:nvSpPr>
          <p:cNvPr id="2" name="Title 1"/>
          <p:cNvSpPr>
            <a:spLocks noGrp="1"/>
          </p:cNvSpPr>
          <p:nvPr>
            <p:ph type="title"/>
          </p:nvPr>
        </p:nvSpPr>
        <p:spPr>
          <a:xfrm>
            <a:off x="550099" y="545432"/>
            <a:ext cx="9450243" cy="561473"/>
          </a:xfrm>
        </p:spPr>
        <p:txBody>
          <a:bodyPr anchor="t">
            <a:normAutofit/>
          </a:bodyPr>
          <a:lstStyle>
            <a:lvl1pPr>
              <a:defRPr sz="3200"/>
            </a:lvl1pPr>
          </a:lstStyle>
          <a:p>
            <a:endParaRPr lang="en-US" dirty="0"/>
          </a:p>
        </p:txBody>
      </p:sp>
      <p:sp>
        <p:nvSpPr>
          <p:cNvPr id="6" name="Slide Number Placeholder 5"/>
          <p:cNvSpPr>
            <a:spLocks noGrp="1"/>
          </p:cNvSpPr>
          <p:nvPr>
            <p:ph type="sldNum" sz="quarter" idx="12"/>
          </p:nvPr>
        </p:nvSpPr>
        <p:spPr>
          <a:xfrm>
            <a:off x="10956022" y="6267691"/>
            <a:ext cx="685878" cy="365125"/>
          </a:xfrm>
        </p:spPr>
        <p:txBody>
          <a:bodyPr/>
          <a:lstStyle>
            <a:lvl1pPr>
              <a:defRPr>
                <a:solidFill>
                  <a:schemeClr val="tx1"/>
                </a:solidFill>
              </a:defRPr>
            </a:lvl1pPr>
          </a:lstStyle>
          <a:p>
            <a:fld id="{FAD4C1B5-1D38-2247-A570-C896BF355D39}" type="slidenum">
              <a:rPr lang="en-US" smtClean="0"/>
              <a:pPr/>
              <a:t>‹#›</a:t>
            </a:fld>
            <a:endParaRPr lang="en-US" dirty="0"/>
          </a:p>
        </p:txBody>
      </p:sp>
      <p:pic>
        <p:nvPicPr>
          <p:cNvPr id="7" name="Imagen 7">
            <a:extLst>
              <a:ext uri="{FF2B5EF4-FFF2-40B4-BE49-F238E27FC236}">
                <a16:creationId xmlns:a16="http://schemas.microsoft.com/office/drawing/2014/main" id="{EBACC33F-137D-4550-9B37-04DA1EC8498F}"/>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5200" y="6267691"/>
            <a:ext cx="2088710" cy="354627"/>
          </a:xfrm>
          <a:prstGeom prst="rect">
            <a:avLst/>
          </a:prstGeom>
          <a:noFill/>
          <a:ln>
            <a:noFill/>
          </a:ln>
        </p:spPr>
      </p:pic>
      <p:pic>
        <p:nvPicPr>
          <p:cNvPr id="8" name="Imagen 14" descr="Imagen que contiene dibujo, rojo, firmar&#10;&#10;Descripción generada automáticamente">
            <a:extLst>
              <a:ext uri="{FF2B5EF4-FFF2-40B4-BE49-F238E27FC236}">
                <a16:creationId xmlns:a16="http://schemas.microsoft.com/office/drawing/2014/main" id="{4F92D264-23F4-4DA4-BCCB-065CCC4E7D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100" y="6267691"/>
            <a:ext cx="2088710" cy="335293"/>
          </a:xfrm>
          <a:prstGeom prst="rect">
            <a:avLst/>
          </a:prstGeom>
        </p:spPr>
      </p:pic>
      <p:sp>
        <p:nvSpPr>
          <p:cNvPr id="9" name="Rectangle 8"/>
          <p:cNvSpPr/>
          <p:nvPr userDrawn="1"/>
        </p:nvSpPr>
        <p:spPr>
          <a:xfrm>
            <a:off x="12556952" y="6085043"/>
            <a:ext cx="550100" cy="7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6">
            <a:extLst>
              <a:ext uri="{FF2B5EF4-FFF2-40B4-BE49-F238E27FC236}">
                <a16:creationId xmlns:a16="http://schemas.microsoft.com/office/drawing/2014/main" id="{147610C2-5350-40AE-9556-0FF543C5D8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80232" y="365125"/>
            <a:ext cx="1361668" cy="871467"/>
          </a:xfrm>
          <a:prstGeom prst="rect">
            <a:avLst/>
          </a:prstGeom>
        </p:spPr>
      </p:pic>
      <p:sp>
        <p:nvSpPr>
          <p:cNvPr id="14" name="Text Placeholder 13"/>
          <p:cNvSpPr>
            <a:spLocks noGrp="1"/>
          </p:cNvSpPr>
          <p:nvPr>
            <p:ph type="body" sz="quarter" idx="13" hasCustomPrompt="1"/>
          </p:nvPr>
        </p:nvSpPr>
        <p:spPr>
          <a:xfrm>
            <a:off x="550862" y="1106488"/>
            <a:ext cx="9449479" cy="514350"/>
          </a:xfrm>
        </p:spPr>
        <p:txBody>
          <a:bodyPr>
            <a:normAutofit/>
          </a:bodyPr>
          <a:lstStyle>
            <a:lvl1pPr marL="0" indent="0">
              <a:buFontTx/>
              <a:buNone/>
              <a:defRPr sz="2400" baseline="0"/>
            </a:lvl1pPr>
          </a:lstStyle>
          <a:p>
            <a:pPr lvl="0"/>
            <a:r>
              <a:rPr lang="en-US" dirty="0"/>
              <a:t>Subtitle of the slide in case of need</a:t>
            </a:r>
          </a:p>
        </p:txBody>
      </p:sp>
      <p:sp>
        <p:nvSpPr>
          <p:cNvPr id="16" name="Text Placeholder 15"/>
          <p:cNvSpPr>
            <a:spLocks noGrp="1"/>
          </p:cNvSpPr>
          <p:nvPr>
            <p:ph type="body" sz="quarter" idx="14" hasCustomPrompt="1"/>
          </p:nvPr>
        </p:nvSpPr>
        <p:spPr>
          <a:xfrm>
            <a:off x="5812922" y="6267450"/>
            <a:ext cx="4424088" cy="365366"/>
          </a:xfrm>
        </p:spPr>
        <p:txBody>
          <a:bodyPr anchor="ctr">
            <a:noAutofit/>
          </a:bodyPr>
          <a:lstStyle>
            <a:lvl1pPr marL="0" indent="0">
              <a:buFontTx/>
              <a:buNone/>
              <a:defRPr sz="1200" baseline="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dirty="0"/>
              <a:t>Source: here is the some space to add references</a:t>
            </a:r>
            <a:r>
              <a:rPr lang="en-US"/>
              <a:t>, when needed</a:t>
            </a:r>
            <a:endParaRPr lang="en-US" dirty="0"/>
          </a:p>
        </p:txBody>
      </p:sp>
      <p:sp>
        <p:nvSpPr>
          <p:cNvPr id="12" name="Text Placeholder 11"/>
          <p:cNvSpPr>
            <a:spLocks noGrp="1"/>
          </p:cNvSpPr>
          <p:nvPr>
            <p:ph type="body" sz="quarter" idx="16" hasCustomPrompt="1"/>
          </p:nvPr>
        </p:nvSpPr>
        <p:spPr>
          <a:xfrm>
            <a:off x="1429496" y="2420562"/>
            <a:ext cx="8570846" cy="1955495"/>
          </a:xfrm>
        </p:spPr>
        <p:txBody>
          <a:bodyPr anchor="t">
            <a:noAutofit/>
          </a:bodyPr>
          <a:lstStyle>
            <a:lvl1pPr marL="0" indent="0">
              <a:buFontTx/>
              <a:buNone/>
              <a:defRPr sz="2400" b="0" i="0" baseline="0">
                <a:latin typeface="BrownPro" charset="0"/>
                <a:ea typeface="BrownPro" charset="0"/>
                <a:cs typeface="BrownPro" charset="0"/>
              </a:defRPr>
            </a:lvl1pPr>
            <a:lvl2pPr marL="457200" indent="0">
              <a:buFontTx/>
              <a:buNone/>
              <a:defRPr sz="2000" b="0" i="0">
                <a:latin typeface="BrownPro" charset="0"/>
                <a:ea typeface="BrownPro" charset="0"/>
                <a:cs typeface="BrownPro" charset="0"/>
              </a:defRPr>
            </a:lvl2pPr>
            <a:lvl3pPr marL="914400" indent="0">
              <a:buFontTx/>
              <a:buNone/>
              <a:defRPr sz="2000" b="0" i="0">
                <a:latin typeface="BrownPro" charset="0"/>
                <a:ea typeface="BrownPro" charset="0"/>
                <a:cs typeface="BrownPro" charset="0"/>
              </a:defRPr>
            </a:lvl3pPr>
            <a:lvl4pPr marL="1371600" indent="0">
              <a:buFontTx/>
              <a:buNone/>
              <a:defRPr sz="2000" b="0" i="0">
                <a:latin typeface="BrownPro" charset="0"/>
                <a:ea typeface="BrownPro" charset="0"/>
                <a:cs typeface="BrownPro" charset="0"/>
              </a:defRPr>
            </a:lvl4pPr>
            <a:lvl5pPr marL="1828800" indent="0">
              <a:buFontTx/>
              <a:buNone/>
              <a:defRPr sz="2000" b="0" i="0">
                <a:latin typeface="BrownPro" charset="0"/>
                <a:ea typeface="BrownPro" charset="0"/>
                <a:cs typeface="BrownPro" charset="0"/>
              </a:defRPr>
            </a:lvl5pPr>
          </a:lstStyle>
          <a:p>
            <a:pPr lvl="0"/>
            <a:r>
              <a:rPr lang="en-US" dirty="0"/>
              <a:t>This is a space for quotations. Use bold characters to give more attention to specific words.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a:t>
            </a:r>
          </a:p>
        </p:txBody>
      </p:sp>
      <p:sp>
        <p:nvSpPr>
          <p:cNvPr id="11" name="Text Placeholder 10"/>
          <p:cNvSpPr>
            <a:spLocks noGrp="1"/>
          </p:cNvSpPr>
          <p:nvPr>
            <p:ph type="body" sz="quarter" idx="17" hasCustomPrompt="1"/>
          </p:nvPr>
        </p:nvSpPr>
        <p:spPr>
          <a:xfrm>
            <a:off x="1429496" y="4480197"/>
            <a:ext cx="8570845" cy="431800"/>
          </a:xfrm>
        </p:spPr>
        <p:txBody>
          <a:bodyPr>
            <a:noAutofit/>
          </a:bodyPr>
          <a:lstStyle>
            <a:lvl1pPr marL="0" indent="0">
              <a:buFontTx/>
              <a:buNone/>
              <a:defRPr sz="1800" baseline="0">
                <a:solidFill>
                  <a:schemeClr val="accent6"/>
                </a:solidFill>
              </a:defRPr>
            </a:lvl1pPr>
            <a:lvl2pPr marL="457200" indent="0">
              <a:buFontTx/>
              <a:buNone/>
              <a:defRPr sz="1800">
                <a:solidFill>
                  <a:schemeClr val="accent6"/>
                </a:solidFill>
              </a:defRPr>
            </a:lvl2pPr>
            <a:lvl3pPr marL="914400" indent="0">
              <a:buFontTx/>
              <a:buNone/>
              <a:defRPr sz="1800">
                <a:solidFill>
                  <a:schemeClr val="accent6"/>
                </a:solidFill>
              </a:defRPr>
            </a:lvl3pPr>
            <a:lvl4pPr marL="1371600" indent="0">
              <a:buFontTx/>
              <a:buNone/>
              <a:defRPr sz="1800">
                <a:solidFill>
                  <a:schemeClr val="accent6"/>
                </a:solidFill>
              </a:defRPr>
            </a:lvl4pPr>
            <a:lvl5pPr marL="1828800" indent="0">
              <a:buFontTx/>
              <a:buNone/>
              <a:defRPr sz="1800">
                <a:solidFill>
                  <a:schemeClr val="accent6"/>
                </a:solidFill>
              </a:defRPr>
            </a:lvl5pPr>
          </a:lstStyle>
          <a:p>
            <a:pPr lvl="0"/>
            <a:r>
              <a:rPr lang="en-US" dirty="0"/>
              <a:t>(Source of quotation, Year, p. 123).</a:t>
            </a:r>
          </a:p>
        </p:txBody>
      </p:sp>
      <p:sp>
        <p:nvSpPr>
          <p:cNvPr id="18" name="Freeform 17"/>
          <p:cNvSpPr/>
          <p:nvPr userDrawn="1"/>
        </p:nvSpPr>
        <p:spPr>
          <a:xfrm>
            <a:off x="0" y="1620838"/>
            <a:ext cx="1194633" cy="1908868"/>
          </a:xfrm>
          <a:custGeom>
            <a:avLst/>
            <a:gdLst>
              <a:gd name="connsiteX0" fmla="*/ 0 w 4298991"/>
              <a:gd name="connsiteY0" fmla="*/ 0 h 6869226"/>
              <a:gd name="connsiteX1" fmla="*/ 2581683 w 4298991"/>
              <a:gd name="connsiteY1" fmla="*/ 0 h 6869226"/>
              <a:gd name="connsiteX2" fmla="*/ 4298991 w 4298991"/>
              <a:gd name="connsiteY2" fmla="*/ 3434613 h 6869226"/>
              <a:gd name="connsiteX3" fmla="*/ 2581683 w 4298991"/>
              <a:gd name="connsiteY3" fmla="*/ 6869226 h 6869226"/>
              <a:gd name="connsiteX4" fmla="*/ 0 w 4298991"/>
              <a:gd name="connsiteY4" fmla="*/ 6869226 h 6869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8991" h="6869226">
                <a:moveTo>
                  <a:pt x="0" y="0"/>
                </a:moveTo>
                <a:lnTo>
                  <a:pt x="2581683" y="0"/>
                </a:lnTo>
                <a:lnTo>
                  <a:pt x="4298991" y="3434613"/>
                </a:lnTo>
                <a:lnTo>
                  <a:pt x="2581683" y="6869226"/>
                </a:lnTo>
                <a:lnTo>
                  <a:pt x="0" y="68692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929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_02">
    <p:spTree>
      <p:nvGrpSpPr>
        <p:cNvPr id="1" name=""/>
        <p:cNvGrpSpPr/>
        <p:nvPr/>
      </p:nvGrpSpPr>
      <p:grpSpPr>
        <a:xfrm>
          <a:off x="0" y="0"/>
          <a:ext cx="0" cy="0"/>
          <a:chOff x="0" y="0"/>
          <a:chExt cx="0" cy="0"/>
        </a:xfrm>
      </p:grpSpPr>
      <p:sp>
        <p:nvSpPr>
          <p:cNvPr id="2" name="Title 1"/>
          <p:cNvSpPr>
            <a:spLocks noGrp="1"/>
          </p:cNvSpPr>
          <p:nvPr>
            <p:ph type="title"/>
          </p:nvPr>
        </p:nvSpPr>
        <p:spPr>
          <a:xfrm>
            <a:off x="550099" y="545432"/>
            <a:ext cx="9450243" cy="561473"/>
          </a:xfrm>
        </p:spPr>
        <p:txBody>
          <a:bodyPr anchor="t">
            <a:normAutofit/>
          </a:bodyPr>
          <a:lstStyle>
            <a:lvl1pPr>
              <a:defRPr sz="3200"/>
            </a:lvl1pPr>
          </a:lstStyle>
          <a:p>
            <a:endParaRPr lang="en-US" dirty="0"/>
          </a:p>
        </p:txBody>
      </p:sp>
      <p:sp>
        <p:nvSpPr>
          <p:cNvPr id="6" name="Slide Number Placeholder 5"/>
          <p:cNvSpPr>
            <a:spLocks noGrp="1"/>
          </p:cNvSpPr>
          <p:nvPr>
            <p:ph type="sldNum" sz="quarter" idx="12"/>
          </p:nvPr>
        </p:nvSpPr>
        <p:spPr>
          <a:xfrm>
            <a:off x="10956022" y="6267691"/>
            <a:ext cx="685878" cy="365125"/>
          </a:xfrm>
        </p:spPr>
        <p:txBody>
          <a:bodyPr/>
          <a:lstStyle>
            <a:lvl1pPr>
              <a:defRPr>
                <a:solidFill>
                  <a:schemeClr val="tx1"/>
                </a:solidFill>
              </a:defRPr>
            </a:lvl1pPr>
          </a:lstStyle>
          <a:p>
            <a:fld id="{FAD4C1B5-1D38-2247-A570-C896BF355D39}" type="slidenum">
              <a:rPr lang="en-US" smtClean="0"/>
              <a:pPr/>
              <a:t>‹#›</a:t>
            </a:fld>
            <a:endParaRPr lang="en-US" dirty="0"/>
          </a:p>
        </p:txBody>
      </p:sp>
      <p:pic>
        <p:nvPicPr>
          <p:cNvPr id="7" name="Imagen 7">
            <a:extLst>
              <a:ext uri="{FF2B5EF4-FFF2-40B4-BE49-F238E27FC236}">
                <a16:creationId xmlns:a16="http://schemas.microsoft.com/office/drawing/2014/main" id="{EBACC33F-137D-4550-9B37-04DA1EC8498F}"/>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5200" y="6267691"/>
            <a:ext cx="2088710" cy="354627"/>
          </a:xfrm>
          <a:prstGeom prst="rect">
            <a:avLst/>
          </a:prstGeom>
          <a:noFill/>
          <a:ln>
            <a:noFill/>
          </a:ln>
        </p:spPr>
      </p:pic>
      <p:pic>
        <p:nvPicPr>
          <p:cNvPr id="8" name="Imagen 14" descr="Imagen que contiene dibujo, rojo, firmar&#10;&#10;Descripción generada automáticamente">
            <a:extLst>
              <a:ext uri="{FF2B5EF4-FFF2-40B4-BE49-F238E27FC236}">
                <a16:creationId xmlns:a16="http://schemas.microsoft.com/office/drawing/2014/main" id="{4F92D264-23F4-4DA4-BCCB-065CCC4E7D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100" y="6267691"/>
            <a:ext cx="2088710" cy="335293"/>
          </a:xfrm>
          <a:prstGeom prst="rect">
            <a:avLst/>
          </a:prstGeom>
        </p:spPr>
      </p:pic>
      <p:sp>
        <p:nvSpPr>
          <p:cNvPr id="9" name="Rectangle 8"/>
          <p:cNvSpPr/>
          <p:nvPr userDrawn="1"/>
        </p:nvSpPr>
        <p:spPr>
          <a:xfrm>
            <a:off x="12556952" y="6085043"/>
            <a:ext cx="550100" cy="7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6">
            <a:extLst>
              <a:ext uri="{FF2B5EF4-FFF2-40B4-BE49-F238E27FC236}">
                <a16:creationId xmlns:a16="http://schemas.microsoft.com/office/drawing/2014/main" id="{147610C2-5350-40AE-9556-0FF543C5D8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80232" y="365125"/>
            <a:ext cx="1361668" cy="871467"/>
          </a:xfrm>
          <a:prstGeom prst="rect">
            <a:avLst/>
          </a:prstGeom>
        </p:spPr>
      </p:pic>
      <p:sp>
        <p:nvSpPr>
          <p:cNvPr id="14" name="Text Placeholder 13"/>
          <p:cNvSpPr>
            <a:spLocks noGrp="1"/>
          </p:cNvSpPr>
          <p:nvPr>
            <p:ph type="body" sz="quarter" idx="13" hasCustomPrompt="1"/>
          </p:nvPr>
        </p:nvSpPr>
        <p:spPr>
          <a:xfrm>
            <a:off x="550862" y="1106488"/>
            <a:ext cx="9449479" cy="514350"/>
          </a:xfrm>
        </p:spPr>
        <p:txBody>
          <a:bodyPr>
            <a:normAutofit/>
          </a:bodyPr>
          <a:lstStyle>
            <a:lvl1pPr marL="0" indent="0">
              <a:buFontTx/>
              <a:buNone/>
              <a:defRPr sz="2400" baseline="0"/>
            </a:lvl1pPr>
          </a:lstStyle>
          <a:p>
            <a:pPr lvl="0"/>
            <a:r>
              <a:rPr lang="en-US" dirty="0"/>
              <a:t>Subtitle of the slide in case of need</a:t>
            </a:r>
          </a:p>
        </p:txBody>
      </p:sp>
      <p:sp>
        <p:nvSpPr>
          <p:cNvPr id="16" name="Text Placeholder 15"/>
          <p:cNvSpPr>
            <a:spLocks noGrp="1"/>
          </p:cNvSpPr>
          <p:nvPr>
            <p:ph type="body" sz="quarter" idx="14" hasCustomPrompt="1"/>
          </p:nvPr>
        </p:nvSpPr>
        <p:spPr>
          <a:xfrm>
            <a:off x="5812922" y="6267450"/>
            <a:ext cx="4424088" cy="365366"/>
          </a:xfrm>
        </p:spPr>
        <p:txBody>
          <a:bodyPr anchor="ctr">
            <a:noAutofit/>
          </a:bodyPr>
          <a:lstStyle>
            <a:lvl1pPr marL="0" indent="0">
              <a:buFontTx/>
              <a:buNone/>
              <a:defRPr sz="1200" baseline="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dirty="0"/>
              <a:t>Source: here is the some space to add references</a:t>
            </a:r>
            <a:r>
              <a:rPr lang="en-US"/>
              <a:t>, when needed</a:t>
            </a:r>
            <a:endParaRPr lang="en-US" dirty="0"/>
          </a:p>
        </p:txBody>
      </p:sp>
      <p:sp>
        <p:nvSpPr>
          <p:cNvPr id="12" name="Text Placeholder 11"/>
          <p:cNvSpPr>
            <a:spLocks noGrp="1"/>
          </p:cNvSpPr>
          <p:nvPr>
            <p:ph type="body" sz="quarter" idx="16" hasCustomPrompt="1"/>
          </p:nvPr>
        </p:nvSpPr>
        <p:spPr>
          <a:xfrm>
            <a:off x="6113417" y="2420562"/>
            <a:ext cx="5528483" cy="1955495"/>
          </a:xfrm>
        </p:spPr>
        <p:txBody>
          <a:bodyPr anchor="t">
            <a:noAutofit/>
          </a:bodyPr>
          <a:lstStyle>
            <a:lvl1pPr marL="0" indent="0">
              <a:buFontTx/>
              <a:buNone/>
              <a:defRPr sz="2400" b="0" i="0" baseline="0">
                <a:latin typeface="BrownPro" charset="0"/>
                <a:ea typeface="BrownPro" charset="0"/>
                <a:cs typeface="BrownPro" charset="0"/>
              </a:defRPr>
            </a:lvl1pPr>
            <a:lvl2pPr marL="457200" indent="0">
              <a:buFontTx/>
              <a:buNone/>
              <a:defRPr sz="2000" b="0" i="0">
                <a:latin typeface="BrownPro" charset="0"/>
                <a:ea typeface="BrownPro" charset="0"/>
                <a:cs typeface="BrownPro" charset="0"/>
              </a:defRPr>
            </a:lvl2pPr>
            <a:lvl3pPr marL="914400" indent="0">
              <a:buFontTx/>
              <a:buNone/>
              <a:defRPr sz="2000" b="0" i="0">
                <a:latin typeface="BrownPro" charset="0"/>
                <a:ea typeface="BrownPro" charset="0"/>
                <a:cs typeface="BrownPro" charset="0"/>
              </a:defRPr>
            </a:lvl3pPr>
            <a:lvl4pPr marL="1371600" indent="0">
              <a:buFontTx/>
              <a:buNone/>
              <a:defRPr sz="2000" b="0" i="0">
                <a:latin typeface="BrownPro" charset="0"/>
                <a:ea typeface="BrownPro" charset="0"/>
                <a:cs typeface="BrownPro" charset="0"/>
              </a:defRPr>
            </a:lvl4pPr>
            <a:lvl5pPr marL="1828800" indent="0">
              <a:buFontTx/>
              <a:buNone/>
              <a:defRPr sz="2000" b="0" i="0">
                <a:latin typeface="BrownPro" charset="0"/>
                <a:ea typeface="BrownPro" charset="0"/>
                <a:cs typeface="BrownPro" charset="0"/>
              </a:defRPr>
            </a:lvl5pPr>
          </a:lstStyle>
          <a:p>
            <a:pPr lvl="0"/>
            <a:r>
              <a:rPr lang="en-US" dirty="0"/>
              <a:t>This is a space for quotations. Use bold characters to give more attention to specific words.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a:t>
            </a:r>
          </a:p>
        </p:txBody>
      </p:sp>
      <p:sp>
        <p:nvSpPr>
          <p:cNvPr id="11" name="Text Placeholder 10"/>
          <p:cNvSpPr>
            <a:spLocks noGrp="1"/>
          </p:cNvSpPr>
          <p:nvPr>
            <p:ph type="body" sz="quarter" idx="17" hasCustomPrompt="1"/>
          </p:nvPr>
        </p:nvSpPr>
        <p:spPr>
          <a:xfrm>
            <a:off x="6113418" y="4480197"/>
            <a:ext cx="5528482" cy="431800"/>
          </a:xfrm>
        </p:spPr>
        <p:txBody>
          <a:bodyPr>
            <a:noAutofit/>
          </a:bodyPr>
          <a:lstStyle>
            <a:lvl1pPr marL="0" indent="0">
              <a:buFontTx/>
              <a:buNone/>
              <a:defRPr sz="1800" baseline="0">
                <a:solidFill>
                  <a:schemeClr val="accent6"/>
                </a:solidFill>
              </a:defRPr>
            </a:lvl1pPr>
            <a:lvl2pPr marL="457200" indent="0">
              <a:buFontTx/>
              <a:buNone/>
              <a:defRPr sz="1800">
                <a:solidFill>
                  <a:schemeClr val="accent6"/>
                </a:solidFill>
              </a:defRPr>
            </a:lvl2pPr>
            <a:lvl3pPr marL="914400" indent="0">
              <a:buFontTx/>
              <a:buNone/>
              <a:defRPr sz="1800">
                <a:solidFill>
                  <a:schemeClr val="accent6"/>
                </a:solidFill>
              </a:defRPr>
            </a:lvl3pPr>
            <a:lvl4pPr marL="1371600" indent="0">
              <a:buFontTx/>
              <a:buNone/>
              <a:defRPr sz="1800">
                <a:solidFill>
                  <a:schemeClr val="accent6"/>
                </a:solidFill>
              </a:defRPr>
            </a:lvl4pPr>
            <a:lvl5pPr marL="1828800" indent="0">
              <a:buFontTx/>
              <a:buNone/>
              <a:defRPr sz="1800">
                <a:solidFill>
                  <a:schemeClr val="accent6"/>
                </a:solidFill>
              </a:defRPr>
            </a:lvl5pPr>
          </a:lstStyle>
          <a:p>
            <a:pPr lvl="0"/>
            <a:r>
              <a:rPr lang="en-US" dirty="0"/>
              <a:t>(Source of quotation, Year, p. 123).</a:t>
            </a:r>
          </a:p>
        </p:txBody>
      </p:sp>
      <p:sp>
        <p:nvSpPr>
          <p:cNvPr id="4" name="Content Placeholder 3"/>
          <p:cNvSpPr>
            <a:spLocks noGrp="1"/>
          </p:cNvSpPr>
          <p:nvPr>
            <p:ph sz="quarter" idx="18"/>
          </p:nvPr>
        </p:nvSpPr>
        <p:spPr>
          <a:xfrm>
            <a:off x="550863" y="1946366"/>
            <a:ext cx="4870450" cy="3807393"/>
          </a:xfrm>
        </p:spPr>
        <p:txBody>
          <a:bodyPr>
            <a:normAutofit/>
          </a:bodyPr>
          <a:lstStyle>
            <a:lvl1pPr marL="300600" indent="-372600">
              <a:buSzPct val="90000"/>
              <a:buFontTx/>
              <a:buBlip>
                <a:blip r:embed="rId5"/>
              </a:buBlip>
              <a:defRPr sz="2000"/>
            </a:lvl1pPr>
            <a:lvl2pPr marL="685800" indent="-372600">
              <a:buSzPct val="90000"/>
              <a:buFontTx/>
              <a:buBlip>
                <a:blip r:embed="rId5"/>
              </a:buBlip>
              <a:defRPr sz="2000"/>
            </a:lvl2pPr>
            <a:lvl3pPr marL="1143000" indent="-372600">
              <a:buSzPct val="90000"/>
              <a:buFontTx/>
              <a:buBlip>
                <a:blip r:embed="rId5"/>
              </a:buBlip>
              <a:defRPr sz="2000"/>
            </a:lvl3pPr>
            <a:lvl4pPr marL="1600200" indent="-372600">
              <a:buSzPct val="90000"/>
              <a:buFontTx/>
              <a:buBlip>
                <a:blip r:embed="rId5"/>
              </a:buBlip>
              <a:defRPr sz="2000"/>
            </a:lvl4pPr>
            <a:lvl5pPr marL="2057400" indent="-372600">
              <a:buSzPct val="90000"/>
              <a:buFontTx/>
              <a:buBlip>
                <a:blip r:embed="rId5"/>
              </a:buBlip>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667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lication">
    <p:spTree>
      <p:nvGrpSpPr>
        <p:cNvPr id="1" name=""/>
        <p:cNvGrpSpPr/>
        <p:nvPr/>
      </p:nvGrpSpPr>
      <p:grpSpPr>
        <a:xfrm>
          <a:off x="0" y="0"/>
          <a:ext cx="0" cy="0"/>
          <a:chOff x="0" y="0"/>
          <a:chExt cx="0" cy="0"/>
        </a:xfrm>
      </p:grpSpPr>
      <p:sp>
        <p:nvSpPr>
          <p:cNvPr id="3" name="Rectangle 2"/>
          <p:cNvSpPr/>
          <p:nvPr userDrawn="1"/>
        </p:nvSpPr>
        <p:spPr>
          <a:xfrm>
            <a:off x="0" y="-11226"/>
            <a:ext cx="12192000" cy="6869226"/>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50100" y="545432"/>
            <a:ext cx="6978111" cy="561473"/>
          </a:xfrm>
        </p:spPr>
        <p:txBody>
          <a:bodyPr anchor="t">
            <a:normAutofit/>
          </a:bodyPr>
          <a:lstStyle>
            <a:lvl1pPr>
              <a:defRPr sz="3200">
                <a:solidFill>
                  <a:schemeClr val="bg2"/>
                </a:solidFill>
              </a:defRPr>
            </a:lvl1pPr>
          </a:lstStyle>
          <a:p>
            <a:endParaRPr lang="en-US" dirty="0"/>
          </a:p>
        </p:txBody>
      </p:sp>
      <p:sp>
        <p:nvSpPr>
          <p:cNvPr id="6" name="Slide Number Placeholder 5"/>
          <p:cNvSpPr>
            <a:spLocks noGrp="1"/>
          </p:cNvSpPr>
          <p:nvPr>
            <p:ph type="sldNum" sz="quarter" idx="12"/>
          </p:nvPr>
        </p:nvSpPr>
        <p:spPr>
          <a:xfrm>
            <a:off x="10956022" y="6267691"/>
            <a:ext cx="685878" cy="365125"/>
          </a:xfrm>
        </p:spPr>
        <p:txBody>
          <a:bodyPr/>
          <a:lstStyle>
            <a:lvl1pPr>
              <a:defRPr>
                <a:solidFill>
                  <a:schemeClr val="tx1"/>
                </a:solidFill>
              </a:defRPr>
            </a:lvl1pPr>
          </a:lstStyle>
          <a:p>
            <a:fld id="{FAD4C1B5-1D38-2247-A570-C896BF355D39}" type="slidenum">
              <a:rPr lang="en-US" smtClean="0"/>
              <a:pPr/>
              <a:t>‹#›</a:t>
            </a:fld>
            <a:endParaRPr lang="en-US" dirty="0"/>
          </a:p>
        </p:txBody>
      </p:sp>
      <p:sp>
        <p:nvSpPr>
          <p:cNvPr id="9" name="Rectangle 8"/>
          <p:cNvSpPr/>
          <p:nvPr userDrawn="1"/>
        </p:nvSpPr>
        <p:spPr>
          <a:xfrm>
            <a:off x="12556952" y="6085043"/>
            <a:ext cx="550100" cy="7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6">
            <a:extLst>
              <a:ext uri="{FF2B5EF4-FFF2-40B4-BE49-F238E27FC236}">
                <a16:creationId xmlns:a16="http://schemas.microsoft.com/office/drawing/2014/main" id="{147610C2-5350-40AE-9556-0FF543C5D8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0232" y="365125"/>
            <a:ext cx="1361668" cy="871467"/>
          </a:xfrm>
          <a:prstGeom prst="rect">
            <a:avLst/>
          </a:prstGeom>
        </p:spPr>
      </p:pic>
      <p:sp>
        <p:nvSpPr>
          <p:cNvPr id="14" name="Text Placeholder 13"/>
          <p:cNvSpPr>
            <a:spLocks noGrp="1"/>
          </p:cNvSpPr>
          <p:nvPr>
            <p:ph type="body" sz="quarter" idx="13" hasCustomPrompt="1"/>
          </p:nvPr>
        </p:nvSpPr>
        <p:spPr>
          <a:xfrm>
            <a:off x="550862" y="1106488"/>
            <a:ext cx="6977547" cy="514350"/>
          </a:xfrm>
        </p:spPr>
        <p:txBody>
          <a:bodyPr>
            <a:normAutofit/>
          </a:bodyPr>
          <a:lstStyle>
            <a:lvl1pPr marL="0" indent="0">
              <a:buFontTx/>
              <a:buNone/>
              <a:defRPr sz="2400" baseline="0">
                <a:solidFill>
                  <a:schemeClr val="bg2"/>
                </a:solidFill>
              </a:defRPr>
            </a:lvl1pPr>
          </a:lstStyle>
          <a:p>
            <a:pPr lvl="0"/>
            <a:r>
              <a:rPr lang="en-US" dirty="0"/>
              <a:t>Subtitle of the slide in case of need</a:t>
            </a:r>
          </a:p>
        </p:txBody>
      </p:sp>
      <p:sp>
        <p:nvSpPr>
          <p:cNvPr id="11" name="Freeform 10"/>
          <p:cNvSpPr/>
          <p:nvPr userDrawn="1"/>
        </p:nvSpPr>
        <p:spPr>
          <a:xfrm flipH="1">
            <a:off x="7906226" y="-14742"/>
            <a:ext cx="4298991" cy="6869226"/>
          </a:xfrm>
          <a:custGeom>
            <a:avLst/>
            <a:gdLst>
              <a:gd name="connsiteX0" fmla="*/ 0 w 4298991"/>
              <a:gd name="connsiteY0" fmla="*/ 0 h 6869226"/>
              <a:gd name="connsiteX1" fmla="*/ 2581683 w 4298991"/>
              <a:gd name="connsiteY1" fmla="*/ 0 h 6869226"/>
              <a:gd name="connsiteX2" fmla="*/ 4298991 w 4298991"/>
              <a:gd name="connsiteY2" fmla="*/ 3434613 h 6869226"/>
              <a:gd name="connsiteX3" fmla="*/ 2581683 w 4298991"/>
              <a:gd name="connsiteY3" fmla="*/ 6869226 h 6869226"/>
              <a:gd name="connsiteX4" fmla="*/ 0 w 4298991"/>
              <a:gd name="connsiteY4" fmla="*/ 6869226 h 6869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8991" h="6869226">
                <a:moveTo>
                  <a:pt x="0" y="0"/>
                </a:moveTo>
                <a:lnTo>
                  <a:pt x="2581683" y="0"/>
                </a:lnTo>
                <a:lnTo>
                  <a:pt x="4298991" y="3434613"/>
                </a:lnTo>
                <a:lnTo>
                  <a:pt x="2581683" y="6869226"/>
                </a:lnTo>
                <a:lnTo>
                  <a:pt x="0" y="68692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a:stretch>
            <a:fillRect/>
          </a:stretch>
        </p:blipFill>
        <p:spPr>
          <a:xfrm>
            <a:off x="9694338" y="2639090"/>
            <a:ext cx="1422322" cy="1199548"/>
          </a:xfrm>
          <a:prstGeom prst="rect">
            <a:avLst/>
          </a:prstGeom>
        </p:spPr>
      </p:pic>
      <p:sp>
        <p:nvSpPr>
          <p:cNvPr id="13" name="Text Placeholder 12"/>
          <p:cNvSpPr>
            <a:spLocks noGrp="1"/>
          </p:cNvSpPr>
          <p:nvPr>
            <p:ph type="body" sz="quarter" idx="14" hasCustomPrompt="1"/>
          </p:nvPr>
        </p:nvSpPr>
        <p:spPr>
          <a:xfrm>
            <a:off x="550099" y="2646191"/>
            <a:ext cx="6978112" cy="2557463"/>
          </a:xfrm>
        </p:spPr>
        <p:txBody>
          <a:bodyPr lIns="90000" rIns="90000">
            <a:normAutofit/>
          </a:bodyPr>
          <a:lstStyle>
            <a:lvl1pPr marL="514350" indent="-457200">
              <a:spcBef>
                <a:spcPts val="1600"/>
              </a:spcBef>
              <a:buClr>
                <a:schemeClr val="bg2"/>
              </a:buClr>
              <a:buSzPct val="90000"/>
              <a:buFontTx/>
              <a:buBlip>
                <a:blip r:embed="rId4"/>
              </a:buBlip>
              <a:defRPr sz="2000">
                <a:solidFill>
                  <a:schemeClr val="bg1"/>
                </a:solidFill>
              </a:defRPr>
            </a:lvl1pPr>
            <a:lvl2pPr marL="914400" indent="-457200">
              <a:buClr>
                <a:schemeClr val="bg2"/>
              </a:buClr>
              <a:buSzPct val="60000"/>
              <a:buFontTx/>
              <a:buBlip>
                <a:blip r:embed="rId4"/>
              </a:buBlip>
              <a:defRPr sz="2200">
                <a:solidFill>
                  <a:schemeClr val="bg1"/>
                </a:solidFill>
              </a:defRPr>
            </a:lvl2pPr>
            <a:lvl3pPr marL="1371600" indent="-457200">
              <a:buClr>
                <a:schemeClr val="bg2"/>
              </a:buClr>
              <a:buSzPct val="60000"/>
              <a:buFontTx/>
              <a:buBlip>
                <a:blip r:embed="rId4"/>
              </a:buBlip>
              <a:defRPr sz="2200">
                <a:solidFill>
                  <a:schemeClr val="bg1"/>
                </a:solidFill>
              </a:defRPr>
            </a:lvl3pPr>
            <a:lvl4pPr marL="1714500" indent="-342900">
              <a:buClr>
                <a:schemeClr val="bg2"/>
              </a:buClr>
              <a:buSzPct val="60000"/>
              <a:buFontTx/>
              <a:buBlip>
                <a:blip r:embed="rId4"/>
              </a:buBlip>
              <a:defRPr sz="2200">
                <a:solidFill>
                  <a:schemeClr val="bg1"/>
                </a:solidFill>
              </a:defRPr>
            </a:lvl4pPr>
            <a:lvl5pPr marL="2171700" indent="-342900">
              <a:buClr>
                <a:schemeClr val="bg2"/>
              </a:buClr>
              <a:buSzPct val="60000"/>
              <a:buFontTx/>
              <a:buBlip>
                <a:blip r:embed="rId4"/>
              </a:buBlip>
              <a:defRPr sz="2200">
                <a:solidFill>
                  <a:schemeClr val="bg1"/>
                </a:solidFill>
              </a:defRPr>
            </a:lvl5pPr>
          </a:lstStyle>
          <a:p>
            <a:pPr lvl="0"/>
            <a:r>
              <a:rPr lang="en-US" dirty="0"/>
              <a:t>This is a place to write some instructions if needed. </a:t>
            </a:r>
          </a:p>
          <a:p>
            <a:pPr lvl="0"/>
            <a:r>
              <a:rPr lang="en-US" dirty="0"/>
              <a:t>This is a place to write some more other instructions if needed.</a:t>
            </a:r>
          </a:p>
          <a:p>
            <a:pPr lvl="4"/>
            <a:endParaRPr lang="en-US" dirty="0"/>
          </a:p>
          <a:p>
            <a:pPr lvl="5"/>
            <a:endParaRPr lang="en-US" dirty="0"/>
          </a:p>
        </p:txBody>
      </p:sp>
    </p:spTree>
    <p:extLst>
      <p:ext uri="{BB962C8B-B14F-4D97-AF65-F5344CB8AC3E}">
        <p14:creationId xmlns:p14="http://schemas.microsoft.com/office/powerpoint/2010/main" val="1812927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Blank">
    <p:spTree>
      <p:nvGrpSpPr>
        <p:cNvPr id="1" name=""/>
        <p:cNvGrpSpPr/>
        <p:nvPr/>
      </p:nvGrpSpPr>
      <p:grpSpPr>
        <a:xfrm>
          <a:off x="0" y="0"/>
          <a:ext cx="0" cy="0"/>
          <a:chOff x="0" y="0"/>
          <a:chExt cx="0" cy="0"/>
        </a:xfrm>
      </p:grpSpPr>
      <p:sp>
        <p:nvSpPr>
          <p:cNvPr id="2" name="Title 1"/>
          <p:cNvSpPr>
            <a:spLocks noGrp="1"/>
          </p:cNvSpPr>
          <p:nvPr>
            <p:ph type="title"/>
          </p:nvPr>
        </p:nvSpPr>
        <p:spPr>
          <a:xfrm>
            <a:off x="550099" y="545432"/>
            <a:ext cx="9450243" cy="561473"/>
          </a:xfrm>
        </p:spPr>
        <p:txBody>
          <a:bodyPr anchor="t">
            <a:normAutofit/>
          </a:bodyPr>
          <a:lstStyle>
            <a:lvl1pPr>
              <a:defRPr sz="3200"/>
            </a:lvl1pPr>
          </a:lstStyle>
          <a:p>
            <a:endParaRPr lang="en-US" dirty="0"/>
          </a:p>
        </p:txBody>
      </p:sp>
      <p:sp>
        <p:nvSpPr>
          <p:cNvPr id="6" name="Slide Number Placeholder 5"/>
          <p:cNvSpPr>
            <a:spLocks noGrp="1"/>
          </p:cNvSpPr>
          <p:nvPr>
            <p:ph type="sldNum" sz="quarter" idx="12"/>
          </p:nvPr>
        </p:nvSpPr>
        <p:spPr>
          <a:xfrm>
            <a:off x="10956022" y="6267691"/>
            <a:ext cx="685878" cy="365125"/>
          </a:xfrm>
        </p:spPr>
        <p:txBody>
          <a:bodyPr/>
          <a:lstStyle>
            <a:lvl1pPr>
              <a:defRPr>
                <a:solidFill>
                  <a:schemeClr val="tx1"/>
                </a:solidFill>
              </a:defRPr>
            </a:lvl1pPr>
          </a:lstStyle>
          <a:p>
            <a:fld id="{FAD4C1B5-1D38-2247-A570-C896BF355D39}" type="slidenum">
              <a:rPr lang="en-US" smtClean="0"/>
              <a:pPr/>
              <a:t>‹#›</a:t>
            </a:fld>
            <a:endParaRPr lang="en-US" dirty="0"/>
          </a:p>
        </p:txBody>
      </p:sp>
      <p:pic>
        <p:nvPicPr>
          <p:cNvPr id="7" name="Imagen 7">
            <a:extLst>
              <a:ext uri="{FF2B5EF4-FFF2-40B4-BE49-F238E27FC236}">
                <a16:creationId xmlns:a16="http://schemas.microsoft.com/office/drawing/2014/main" id="{EBACC33F-137D-4550-9B37-04DA1EC8498F}"/>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5200" y="6267691"/>
            <a:ext cx="2088710" cy="354627"/>
          </a:xfrm>
          <a:prstGeom prst="rect">
            <a:avLst/>
          </a:prstGeom>
          <a:noFill/>
          <a:ln>
            <a:noFill/>
          </a:ln>
        </p:spPr>
      </p:pic>
      <p:pic>
        <p:nvPicPr>
          <p:cNvPr id="8" name="Imagen 14" descr="Imagen que contiene dibujo, rojo, firmar&#10;&#10;Descripción generada automáticamente">
            <a:extLst>
              <a:ext uri="{FF2B5EF4-FFF2-40B4-BE49-F238E27FC236}">
                <a16:creationId xmlns:a16="http://schemas.microsoft.com/office/drawing/2014/main" id="{4F92D264-23F4-4DA4-BCCB-065CCC4E7D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100" y="6267691"/>
            <a:ext cx="2088710" cy="335293"/>
          </a:xfrm>
          <a:prstGeom prst="rect">
            <a:avLst/>
          </a:prstGeom>
        </p:spPr>
      </p:pic>
      <p:sp>
        <p:nvSpPr>
          <p:cNvPr id="9" name="Rectangle 8"/>
          <p:cNvSpPr/>
          <p:nvPr userDrawn="1"/>
        </p:nvSpPr>
        <p:spPr>
          <a:xfrm>
            <a:off x="12556952" y="6085043"/>
            <a:ext cx="550100" cy="7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6">
            <a:extLst>
              <a:ext uri="{FF2B5EF4-FFF2-40B4-BE49-F238E27FC236}">
                <a16:creationId xmlns:a16="http://schemas.microsoft.com/office/drawing/2014/main" id="{147610C2-5350-40AE-9556-0FF543C5D8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80232" y="365125"/>
            <a:ext cx="1361668" cy="871467"/>
          </a:xfrm>
          <a:prstGeom prst="rect">
            <a:avLst/>
          </a:prstGeom>
        </p:spPr>
      </p:pic>
      <p:sp>
        <p:nvSpPr>
          <p:cNvPr id="14" name="Text Placeholder 13"/>
          <p:cNvSpPr>
            <a:spLocks noGrp="1"/>
          </p:cNvSpPr>
          <p:nvPr>
            <p:ph type="body" sz="quarter" idx="13" hasCustomPrompt="1"/>
          </p:nvPr>
        </p:nvSpPr>
        <p:spPr>
          <a:xfrm>
            <a:off x="550862" y="1106488"/>
            <a:ext cx="9449479" cy="514350"/>
          </a:xfrm>
        </p:spPr>
        <p:txBody>
          <a:bodyPr>
            <a:normAutofit/>
          </a:bodyPr>
          <a:lstStyle>
            <a:lvl1pPr marL="0" indent="0">
              <a:buFontTx/>
              <a:buNone/>
              <a:defRPr sz="2400" baseline="0"/>
            </a:lvl1pPr>
          </a:lstStyle>
          <a:p>
            <a:pPr lvl="0"/>
            <a:r>
              <a:rPr lang="en-US" dirty="0"/>
              <a:t>Subtitle of the slide in case of need</a:t>
            </a:r>
          </a:p>
        </p:txBody>
      </p:sp>
      <p:sp>
        <p:nvSpPr>
          <p:cNvPr id="16" name="Text Placeholder 15"/>
          <p:cNvSpPr>
            <a:spLocks noGrp="1"/>
          </p:cNvSpPr>
          <p:nvPr>
            <p:ph type="body" sz="quarter" idx="14" hasCustomPrompt="1"/>
          </p:nvPr>
        </p:nvSpPr>
        <p:spPr>
          <a:xfrm>
            <a:off x="5812922" y="6267450"/>
            <a:ext cx="4424088" cy="365366"/>
          </a:xfrm>
        </p:spPr>
        <p:txBody>
          <a:bodyPr anchor="ctr">
            <a:noAutofit/>
          </a:bodyPr>
          <a:lstStyle>
            <a:lvl1pPr marL="0" indent="0">
              <a:buFontTx/>
              <a:buNone/>
              <a:defRPr sz="1200" baseline="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dirty="0"/>
              <a:t>Source: here is the some space to add references</a:t>
            </a:r>
            <a:r>
              <a:rPr lang="en-US"/>
              <a:t>, when needed</a:t>
            </a:r>
            <a:endParaRPr lang="en-US" dirty="0"/>
          </a:p>
        </p:txBody>
      </p:sp>
    </p:spTree>
    <p:extLst>
      <p:ext uri="{BB962C8B-B14F-4D97-AF65-F5344CB8AC3E}">
        <p14:creationId xmlns:p14="http://schemas.microsoft.com/office/powerpoint/2010/main" val="294379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56022" y="6267691"/>
            <a:ext cx="685878" cy="365125"/>
          </a:xfrm>
        </p:spPr>
        <p:txBody>
          <a:bodyPr/>
          <a:lstStyle>
            <a:lvl1pPr>
              <a:defRPr>
                <a:solidFill>
                  <a:schemeClr val="tx1"/>
                </a:solidFill>
              </a:defRPr>
            </a:lvl1pPr>
          </a:lstStyle>
          <a:p>
            <a:fld id="{FAD4C1B5-1D38-2247-A570-C896BF355D39}" type="slidenum">
              <a:rPr lang="en-US" smtClean="0"/>
              <a:pPr/>
              <a:t>‹#›</a:t>
            </a:fld>
            <a:endParaRPr lang="en-US" dirty="0"/>
          </a:p>
        </p:txBody>
      </p:sp>
      <p:pic>
        <p:nvPicPr>
          <p:cNvPr id="7" name="Imagen 7">
            <a:extLst>
              <a:ext uri="{FF2B5EF4-FFF2-40B4-BE49-F238E27FC236}">
                <a16:creationId xmlns:a16="http://schemas.microsoft.com/office/drawing/2014/main" id="{EBACC33F-137D-4550-9B37-04DA1EC8498F}"/>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5200" y="6267691"/>
            <a:ext cx="2088710" cy="354627"/>
          </a:xfrm>
          <a:prstGeom prst="rect">
            <a:avLst/>
          </a:prstGeom>
          <a:noFill/>
          <a:ln>
            <a:noFill/>
          </a:ln>
        </p:spPr>
      </p:pic>
      <p:pic>
        <p:nvPicPr>
          <p:cNvPr id="8" name="Imagen 14" descr="Imagen que contiene dibujo, rojo, firmar&#10;&#10;Descripción generada automáticamente">
            <a:extLst>
              <a:ext uri="{FF2B5EF4-FFF2-40B4-BE49-F238E27FC236}">
                <a16:creationId xmlns:a16="http://schemas.microsoft.com/office/drawing/2014/main" id="{4F92D264-23F4-4DA4-BCCB-065CCC4E7D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100" y="6267691"/>
            <a:ext cx="2088710" cy="335293"/>
          </a:xfrm>
          <a:prstGeom prst="rect">
            <a:avLst/>
          </a:prstGeom>
        </p:spPr>
      </p:pic>
      <p:sp>
        <p:nvSpPr>
          <p:cNvPr id="9" name="Rectangle 8"/>
          <p:cNvSpPr/>
          <p:nvPr userDrawn="1"/>
        </p:nvSpPr>
        <p:spPr>
          <a:xfrm>
            <a:off x="12556952" y="6085043"/>
            <a:ext cx="550100" cy="7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6">
            <a:extLst>
              <a:ext uri="{FF2B5EF4-FFF2-40B4-BE49-F238E27FC236}">
                <a16:creationId xmlns:a16="http://schemas.microsoft.com/office/drawing/2014/main" id="{147610C2-5350-40AE-9556-0FF543C5D8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80232" y="365125"/>
            <a:ext cx="1361668" cy="871467"/>
          </a:xfrm>
          <a:prstGeom prst="rect">
            <a:avLst/>
          </a:prstGeom>
        </p:spPr>
      </p:pic>
      <p:sp>
        <p:nvSpPr>
          <p:cNvPr id="16" name="Text Placeholder 15"/>
          <p:cNvSpPr>
            <a:spLocks noGrp="1"/>
          </p:cNvSpPr>
          <p:nvPr>
            <p:ph type="body" sz="quarter" idx="14" hasCustomPrompt="1"/>
          </p:nvPr>
        </p:nvSpPr>
        <p:spPr>
          <a:xfrm>
            <a:off x="5812922" y="6267450"/>
            <a:ext cx="4424088" cy="365366"/>
          </a:xfrm>
        </p:spPr>
        <p:txBody>
          <a:bodyPr anchor="ctr">
            <a:noAutofit/>
          </a:bodyPr>
          <a:lstStyle>
            <a:lvl1pPr marL="0" indent="0">
              <a:buFontTx/>
              <a:buNone/>
              <a:defRPr sz="1200" baseline="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dirty="0"/>
              <a:t>Source: here is the some space to add references</a:t>
            </a:r>
            <a:r>
              <a:rPr lang="en-US"/>
              <a:t>, when needed</a:t>
            </a:r>
            <a:endParaRPr lang="en-US" dirty="0"/>
          </a:p>
        </p:txBody>
      </p:sp>
    </p:spTree>
    <p:extLst>
      <p:ext uri="{BB962C8B-B14F-4D97-AF65-F5344CB8AC3E}">
        <p14:creationId xmlns:p14="http://schemas.microsoft.com/office/powerpoint/2010/main" val="1306616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oune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0553" y="1"/>
            <a:ext cx="12202553" cy="6858000"/>
          </a:xfrm>
          <a:prstGeom prst="rect">
            <a:avLst/>
          </a:prstGeom>
        </p:spPr>
      </p:pic>
      <p:pic>
        <p:nvPicPr>
          <p:cNvPr id="11" name="Picture 10"/>
          <p:cNvPicPr>
            <a:picLocks noChangeAspect="1"/>
          </p:cNvPicPr>
          <p:nvPr userDrawn="1"/>
        </p:nvPicPr>
        <p:blipFill>
          <a:blip r:embed="rId3"/>
          <a:stretch>
            <a:fillRect/>
          </a:stretch>
        </p:blipFill>
        <p:spPr>
          <a:xfrm>
            <a:off x="2306138" y="3217455"/>
            <a:ext cx="659130" cy="386157"/>
          </a:xfrm>
          <a:prstGeom prst="rect">
            <a:avLst/>
          </a:prstGeom>
        </p:spPr>
      </p:pic>
      <p:pic>
        <p:nvPicPr>
          <p:cNvPr id="20" name="Picture 19"/>
          <p:cNvPicPr>
            <a:picLocks noChangeAspect="1"/>
          </p:cNvPicPr>
          <p:nvPr userDrawn="1"/>
        </p:nvPicPr>
        <p:blipFill>
          <a:blip r:embed="rId4"/>
          <a:stretch>
            <a:fillRect/>
          </a:stretch>
        </p:blipFill>
        <p:spPr>
          <a:xfrm>
            <a:off x="973779" y="2343348"/>
            <a:ext cx="10355283" cy="2217839"/>
          </a:xfrm>
          <a:prstGeom prst="rect">
            <a:avLst/>
          </a:prstGeom>
        </p:spPr>
      </p:pic>
      <p:sp>
        <p:nvSpPr>
          <p:cNvPr id="9" name="Rectangle 8"/>
          <p:cNvSpPr/>
          <p:nvPr userDrawn="1"/>
        </p:nvSpPr>
        <p:spPr>
          <a:xfrm>
            <a:off x="12556952" y="6085043"/>
            <a:ext cx="550100" cy="7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5"/>
          <a:stretch>
            <a:fillRect/>
          </a:stretch>
        </p:blipFill>
        <p:spPr>
          <a:xfrm>
            <a:off x="11360064" y="2830481"/>
            <a:ext cx="598574" cy="713452"/>
          </a:xfrm>
          <a:prstGeom prst="rect">
            <a:avLst/>
          </a:prstGeom>
        </p:spPr>
      </p:pic>
      <p:pic>
        <p:nvPicPr>
          <p:cNvPr id="17" name="Picture 16"/>
          <p:cNvPicPr>
            <a:picLocks noChangeAspect="1"/>
          </p:cNvPicPr>
          <p:nvPr userDrawn="1"/>
        </p:nvPicPr>
        <p:blipFill>
          <a:blip r:embed="rId6"/>
          <a:stretch>
            <a:fillRect/>
          </a:stretch>
        </p:blipFill>
        <p:spPr>
          <a:xfrm>
            <a:off x="8288056" y="3985423"/>
            <a:ext cx="342900" cy="241300"/>
          </a:xfrm>
          <a:prstGeom prst="rect">
            <a:avLst/>
          </a:prstGeom>
        </p:spPr>
      </p:pic>
      <p:pic>
        <p:nvPicPr>
          <p:cNvPr id="18" name="Picture 17"/>
          <p:cNvPicPr>
            <a:picLocks noChangeAspect="1"/>
          </p:cNvPicPr>
          <p:nvPr userDrawn="1"/>
        </p:nvPicPr>
        <p:blipFill>
          <a:blip r:embed="rId7"/>
          <a:stretch>
            <a:fillRect/>
          </a:stretch>
        </p:blipFill>
        <p:spPr>
          <a:xfrm>
            <a:off x="5229272" y="3769095"/>
            <a:ext cx="762363" cy="429843"/>
          </a:xfrm>
          <a:prstGeom prst="rect">
            <a:avLst/>
          </a:prstGeom>
        </p:spPr>
      </p:pic>
      <p:pic>
        <p:nvPicPr>
          <p:cNvPr id="19" name="Picture 18"/>
          <p:cNvPicPr>
            <a:picLocks noChangeAspect="1"/>
          </p:cNvPicPr>
          <p:nvPr userDrawn="1"/>
        </p:nvPicPr>
        <p:blipFill>
          <a:blip r:embed="rId8"/>
          <a:stretch>
            <a:fillRect/>
          </a:stretch>
        </p:blipFill>
        <p:spPr>
          <a:xfrm>
            <a:off x="4393866" y="3629996"/>
            <a:ext cx="555873" cy="200732"/>
          </a:xfrm>
          <a:prstGeom prst="rect">
            <a:avLst/>
          </a:prstGeom>
        </p:spPr>
      </p:pic>
      <p:pic>
        <p:nvPicPr>
          <p:cNvPr id="21" name="Picture 20"/>
          <p:cNvPicPr>
            <a:picLocks noChangeAspect="1"/>
          </p:cNvPicPr>
          <p:nvPr userDrawn="1"/>
        </p:nvPicPr>
        <p:blipFill>
          <a:blip r:embed="rId8"/>
          <a:stretch>
            <a:fillRect/>
          </a:stretch>
        </p:blipFill>
        <p:spPr>
          <a:xfrm flipH="1">
            <a:off x="5435762" y="2556570"/>
            <a:ext cx="555873" cy="200732"/>
          </a:xfrm>
          <a:prstGeom prst="rect">
            <a:avLst/>
          </a:prstGeom>
        </p:spPr>
      </p:pic>
      <p:pic>
        <p:nvPicPr>
          <p:cNvPr id="22" name="Picture 21"/>
          <p:cNvPicPr>
            <a:picLocks noChangeAspect="1"/>
          </p:cNvPicPr>
          <p:nvPr userDrawn="1"/>
        </p:nvPicPr>
        <p:blipFill>
          <a:blip r:embed="rId6"/>
          <a:stretch>
            <a:fillRect/>
          </a:stretch>
        </p:blipFill>
        <p:spPr>
          <a:xfrm>
            <a:off x="8630956" y="4198938"/>
            <a:ext cx="342900" cy="241300"/>
          </a:xfrm>
          <a:prstGeom prst="rect">
            <a:avLst/>
          </a:prstGeom>
        </p:spPr>
      </p:pic>
      <p:pic>
        <p:nvPicPr>
          <p:cNvPr id="23" name="Picture 22"/>
          <p:cNvPicPr>
            <a:picLocks noChangeAspect="1"/>
          </p:cNvPicPr>
          <p:nvPr userDrawn="1"/>
        </p:nvPicPr>
        <p:blipFill>
          <a:blip r:embed="rId9"/>
          <a:stretch>
            <a:fillRect/>
          </a:stretch>
        </p:blipFill>
        <p:spPr>
          <a:xfrm>
            <a:off x="4158896" y="2300519"/>
            <a:ext cx="392547" cy="456783"/>
          </a:xfrm>
          <a:prstGeom prst="rect">
            <a:avLst/>
          </a:prstGeom>
        </p:spPr>
      </p:pic>
      <p:pic>
        <p:nvPicPr>
          <p:cNvPr id="24" name="Picture 23"/>
          <p:cNvPicPr>
            <a:picLocks noChangeAspect="1"/>
          </p:cNvPicPr>
          <p:nvPr userDrawn="1"/>
        </p:nvPicPr>
        <p:blipFill>
          <a:blip r:embed="rId9"/>
          <a:stretch>
            <a:fillRect/>
          </a:stretch>
        </p:blipFill>
        <p:spPr>
          <a:xfrm>
            <a:off x="7202066" y="2400885"/>
            <a:ext cx="353834" cy="411735"/>
          </a:xfrm>
          <a:prstGeom prst="rect">
            <a:avLst/>
          </a:prstGeom>
        </p:spPr>
      </p:pic>
      <p:pic>
        <p:nvPicPr>
          <p:cNvPr id="25" name="Picture 24"/>
          <p:cNvPicPr>
            <a:picLocks noChangeAspect="1"/>
          </p:cNvPicPr>
          <p:nvPr userDrawn="1"/>
        </p:nvPicPr>
        <p:blipFill>
          <a:blip r:embed="rId10"/>
          <a:stretch>
            <a:fillRect/>
          </a:stretch>
        </p:blipFill>
        <p:spPr>
          <a:xfrm>
            <a:off x="6583944" y="2061089"/>
            <a:ext cx="333835" cy="339796"/>
          </a:xfrm>
          <a:prstGeom prst="rect">
            <a:avLst/>
          </a:prstGeom>
        </p:spPr>
      </p:pic>
      <p:pic>
        <p:nvPicPr>
          <p:cNvPr id="26" name="Picture 25"/>
          <p:cNvPicPr>
            <a:picLocks noChangeAspect="1"/>
          </p:cNvPicPr>
          <p:nvPr userDrawn="1"/>
        </p:nvPicPr>
        <p:blipFill>
          <a:blip r:embed="rId10"/>
          <a:stretch>
            <a:fillRect/>
          </a:stretch>
        </p:blipFill>
        <p:spPr>
          <a:xfrm>
            <a:off x="4164483" y="4132329"/>
            <a:ext cx="333835" cy="339796"/>
          </a:xfrm>
          <a:prstGeom prst="rect">
            <a:avLst/>
          </a:prstGeom>
        </p:spPr>
      </p:pic>
      <p:pic>
        <p:nvPicPr>
          <p:cNvPr id="27" name="Picture 26"/>
          <p:cNvPicPr>
            <a:picLocks noChangeAspect="1"/>
          </p:cNvPicPr>
          <p:nvPr userDrawn="1"/>
        </p:nvPicPr>
        <p:blipFill>
          <a:blip r:embed="rId10"/>
          <a:stretch>
            <a:fillRect/>
          </a:stretch>
        </p:blipFill>
        <p:spPr>
          <a:xfrm>
            <a:off x="7388982" y="4287820"/>
            <a:ext cx="333835" cy="339796"/>
          </a:xfrm>
          <a:prstGeom prst="rect">
            <a:avLst/>
          </a:prstGeom>
        </p:spPr>
      </p:pic>
      <p:pic>
        <p:nvPicPr>
          <p:cNvPr id="28" name="Picture 27"/>
          <p:cNvPicPr>
            <a:picLocks noChangeAspect="1"/>
          </p:cNvPicPr>
          <p:nvPr userDrawn="1"/>
        </p:nvPicPr>
        <p:blipFill>
          <a:blip r:embed="rId10"/>
          <a:stretch>
            <a:fillRect/>
          </a:stretch>
        </p:blipFill>
        <p:spPr>
          <a:xfrm>
            <a:off x="9650706" y="2230987"/>
            <a:ext cx="333835" cy="339796"/>
          </a:xfrm>
          <a:prstGeom prst="rect">
            <a:avLst/>
          </a:prstGeom>
        </p:spPr>
      </p:pic>
      <p:pic>
        <p:nvPicPr>
          <p:cNvPr id="29" name="Picture 28"/>
          <p:cNvPicPr>
            <a:picLocks noChangeAspect="1"/>
          </p:cNvPicPr>
          <p:nvPr userDrawn="1"/>
        </p:nvPicPr>
        <p:blipFill>
          <a:blip r:embed="rId11"/>
          <a:stretch>
            <a:fillRect/>
          </a:stretch>
        </p:blipFill>
        <p:spPr>
          <a:xfrm>
            <a:off x="9698240" y="3882714"/>
            <a:ext cx="238765" cy="223359"/>
          </a:xfrm>
          <a:prstGeom prst="rect">
            <a:avLst/>
          </a:prstGeom>
        </p:spPr>
      </p:pic>
      <p:pic>
        <p:nvPicPr>
          <p:cNvPr id="30" name="Picture 29"/>
          <p:cNvPicPr>
            <a:picLocks noChangeAspect="1"/>
          </p:cNvPicPr>
          <p:nvPr userDrawn="1"/>
        </p:nvPicPr>
        <p:blipFill>
          <a:blip r:embed="rId11"/>
          <a:stretch>
            <a:fillRect/>
          </a:stretch>
        </p:blipFill>
        <p:spPr>
          <a:xfrm>
            <a:off x="9741243" y="4075288"/>
            <a:ext cx="238765" cy="223359"/>
          </a:xfrm>
          <a:prstGeom prst="rect">
            <a:avLst/>
          </a:prstGeom>
        </p:spPr>
      </p:pic>
      <p:pic>
        <p:nvPicPr>
          <p:cNvPr id="32" name="Picture 31"/>
          <p:cNvPicPr>
            <a:picLocks noChangeAspect="1"/>
          </p:cNvPicPr>
          <p:nvPr userDrawn="1"/>
        </p:nvPicPr>
        <p:blipFill>
          <a:blip r:embed="rId11"/>
          <a:stretch>
            <a:fillRect/>
          </a:stretch>
        </p:blipFill>
        <p:spPr>
          <a:xfrm>
            <a:off x="6659891" y="4042964"/>
            <a:ext cx="238765" cy="223359"/>
          </a:xfrm>
          <a:prstGeom prst="rect">
            <a:avLst/>
          </a:prstGeom>
        </p:spPr>
      </p:pic>
    </p:spTree>
    <p:extLst>
      <p:ext uri="{BB962C8B-B14F-4D97-AF65-F5344CB8AC3E}">
        <p14:creationId xmlns:p14="http://schemas.microsoft.com/office/powerpoint/2010/main" val="2595427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7" name="Freeform 16"/>
          <p:cNvSpPr/>
          <p:nvPr userDrawn="1"/>
        </p:nvSpPr>
        <p:spPr>
          <a:xfrm>
            <a:off x="4007595" y="4"/>
            <a:ext cx="8184405" cy="6857997"/>
          </a:xfrm>
          <a:custGeom>
            <a:avLst/>
            <a:gdLst>
              <a:gd name="connsiteX0" fmla="*/ 3429001 w 8184405"/>
              <a:gd name="connsiteY0" fmla="*/ 0 h 6857997"/>
              <a:gd name="connsiteX1" fmla="*/ 8184405 w 8184405"/>
              <a:gd name="connsiteY1" fmla="*/ 0 h 6857997"/>
              <a:gd name="connsiteX2" fmla="*/ 8184405 w 8184405"/>
              <a:gd name="connsiteY2" fmla="*/ 6857997 h 6857997"/>
              <a:gd name="connsiteX3" fmla="*/ 0 w 8184405"/>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8184405" h="6857997">
                <a:moveTo>
                  <a:pt x="3429001" y="0"/>
                </a:moveTo>
                <a:lnTo>
                  <a:pt x="8184405" y="0"/>
                </a:lnTo>
                <a:lnTo>
                  <a:pt x="8184405" y="6857997"/>
                </a:lnTo>
                <a:lnTo>
                  <a:pt x="0" y="685799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0099" y="545432"/>
            <a:ext cx="9450243" cy="561473"/>
          </a:xfrm>
        </p:spPr>
        <p:txBody>
          <a:bodyPr anchor="t">
            <a:normAutofit/>
          </a:bodyPr>
          <a:lstStyle>
            <a:lvl1pPr>
              <a:defRPr sz="3200"/>
            </a:lvl1pPr>
          </a:lstStyle>
          <a:p>
            <a:endParaRPr lang="en-US" dirty="0"/>
          </a:p>
        </p:txBody>
      </p:sp>
      <p:sp>
        <p:nvSpPr>
          <p:cNvPr id="6" name="Slide Number Placeholder 5"/>
          <p:cNvSpPr>
            <a:spLocks noGrp="1"/>
          </p:cNvSpPr>
          <p:nvPr>
            <p:ph type="sldNum" sz="quarter" idx="12"/>
          </p:nvPr>
        </p:nvSpPr>
        <p:spPr>
          <a:xfrm>
            <a:off x="10956022" y="6267691"/>
            <a:ext cx="685878" cy="365125"/>
          </a:xfrm>
        </p:spPr>
        <p:txBody>
          <a:bodyPr/>
          <a:lstStyle>
            <a:lvl1pPr>
              <a:defRPr>
                <a:solidFill>
                  <a:schemeClr val="tx1"/>
                </a:solidFill>
              </a:defRPr>
            </a:lvl1pPr>
          </a:lstStyle>
          <a:p>
            <a:fld id="{FAD4C1B5-1D38-2247-A570-C896BF355D39}" type="slidenum">
              <a:rPr lang="en-US" smtClean="0"/>
              <a:pPr/>
              <a:t>‹#›</a:t>
            </a:fld>
            <a:endParaRPr lang="en-US" dirty="0"/>
          </a:p>
        </p:txBody>
      </p:sp>
      <p:pic>
        <p:nvPicPr>
          <p:cNvPr id="7" name="Imagen 7">
            <a:extLst>
              <a:ext uri="{FF2B5EF4-FFF2-40B4-BE49-F238E27FC236}">
                <a16:creationId xmlns:a16="http://schemas.microsoft.com/office/drawing/2014/main" id="{EBACC33F-137D-4550-9B37-04DA1EC8498F}"/>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5200" y="6267691"/>
            <a:ext cx="2088710" cy="354627"/>
          </a:xfrm>
          <a:prstGeom prst="rect">
            <a:avLst/>
          </a:prstGeom>
          <a:noFill/>
          <a:ln>
            <a:noFill/>
          </a:ln>
        </p:spPr>
      </p:pic>
      <p:pic>
        <p:nvPicPr>
          <p:cNvPr id="8" name="Imagen 14" descr="Imagen que contiene dibujo, rojo, firmar&#10;&#10;Descripción generada automáticamente">
            <a:extLst>
              <a:ext uri="{FF2B5EF4-FFF2-40B4-BE49-F238E27FC236}">
                <a16:creationId xmlns:a16="http://schemas.microsoft.com/office/drawing/2014/main" id="{4F92D264-23F4-4DA4-BCCB-065CCC4E7D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100" y="6267691"/>
            <a:ext cx="2088710" cy="335293"/>
          </a:xfrm>
          <a:prstGeom prst="rect">
            <a:avLst/>
          </a:prstGeom>
        </p:spPr>
      </p:pic>
      <p:sp>
        <p:nvSpPr>
          <p:cNvPr id="9" name="Rectangle 8"/>
          <p:cNvSpPr/>
          <p:nvPr userDrawn="1"/>
        </p:nvSpPr>
        <p:spPr>
          <a:xfrm>
            <a:off x="12556952" y="6085043"/>
            <a:ext cx="550100" cy="7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6">
            <a:extLst>
              <a:ext uri="{FF2B5EF4-FFF2-40B4-BE49-F238E27FC236}">
                <a16:creationId xmlns:a16="http://schemas.microsoft.com/office/drawing/2014/main" id="{147610C2-5350-40AE-9556-0FF543C5D8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80232" y="365125"/>
            <a:ext cx="1361668" cy="871467"/>
          </a:xfrm>
          <a:prstGeom prst="rect">
            <a:avLst/>
          </a:prstGeom>
        </p:spPr>
      </p:pic>
      <p:sp>
        <p:nvSpPr>
          <p:cNvPr id="14" name="Text Placeholder 13"/>
          <p:cNvSpPr>
            <a:spLocks noGrp="1"/>
          </p:cNvSpPr>
          <p:nvPr>
            <p:ph type="body" sz="quarter" idx="13" hasCustomPrompt="1"/>
          </p:nvPr>
        </p:nvSpPr>
        <p:spPr>
          <a:xfrm>
            <a:off x="550862" y="1106488"/>
            <a:ext cx="9449479" cy="514350"/>
          </a:xfrm>
        </p:spPr>
        <p:txBody>
          <a:bodyPr>
            <a:normAutofit/>
          </a:bodyPr>
          <a:lstStyle>
            <a:lvl1pPr marL="0" indent="0">
              <a:buFontTx/>
              <a:buNone/>
              <a:defRPr sz="2400" baseline="0"/>
            </a:lvl1pPr>
          </a:lstStyle>
          <a:p>
            <a:pPr lvl="0"/>
            <a:r>
              <a:rPr lang="en-US" dirty="0"/>
              <a:t>Subtitle of the slide in case of need</a:t>
            </a:r>
          </a:p>
        </p:txBody>
      </p:sp>
      <p:sp>
        <p:nvSpPr>
          <p:cNvPr id="16" name="Text Placeholder 15"/>
          <p:cNvSpPr>
            <a:spLocks noGrp="1"/>
          </p:cNvSpPr>
          <p:nvPr>
            <p:ph type="body" sz="quarter" idx="14" hasCustomPrompt="1"/>
          </p:nvPr>
        </p:nvSpPr>
        <p:spPr>
          <a:xfrm>
            <a:off x="5812922" y="6267450"/>
            <a:ext cx="4424088" cy="365366"/>
          </a:xfrm>
        </p:spPr>
        <p:txBody>
          <a:bodyPr anchor="ctr">
            <a:noAutofit/>
          </a:bodyPr>
          <a:lstStyle>
            <a:lvl1pPr marL="0" indent="0">
              <a:buFontTx/>
              <a:buNone/>
              <a:defRPr sz="1200" baseline="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dirty="0"/>
              <a:t>Source: here is the some space to add references</a:t>
            </a:r>
            <a:r>
              <a:rPr lang="en-US"/>
              <a:t>, when needed</a:t>
            </a:r>
            <a:endParaRPr lang="en-US" dirty="0"/>
          </a:p>
        </p:txBody>
      </p:sp>
      <p:sp>
        <p:nvSpPr>
          <p:cNvPr id="18" name="Text Placeholder 12"/>
          <p:cNvSpPr>
            <a:spLocks noGrp="1"/>
          </p:cNvSpPr>
          <p:nvPr>
            <p:ph type="body" sz="quarter" idx="15" hasCustomPrompt="1"/>
          </p:nvPr>
        </p:nvSpPr>
        <p:spPr>
          <a:xfrm>
            <a:off x="550099" y="1946366"/>
            <a:ext cx="9450242" cy="3905794"/>
          </a:xfrm>
        </p:spPr>
        <p:txBody>
          <a:bodyPr lIns="90000" rIns="90000">
            <a:normAutofit/>
          </a:bodyPr>
          <a:lstStyle>
            <a:lvl1pPr marL="400050" indent="-342900">
              <a:lnSpc>
                <a:spcPct val="100000"/>
              </a:lnSpc>
              <a:spcBef>
                <a:spcPts val="1600"/>
              </a:spcBef>
              <a:buClr>
                <a:schemeClr val="bg2"/>
              </a:buClr>
              <a:buSzPct val="90000"/>
              <a:buFontTx/>
              <a:buBlip>
                <a:blip r:embed="rId5"/>
              </a:buBlip>
              <a:defRPr sz="2000">
                <a:solidFill>
                  <a:schemeClr val="tx1"/>
                </a:solidFill>
              </a:defRPr>
            </a:lvl1pPr>
            <a:lvl2pPr marL="914400" indent="-457200">
              <a:buClr>
                <a:schemeClr val="bg2"/>
              </a:buClr>
              <a:buSzPct val="60000"/>
              <a:buFontTx/>
              <a:buBlip>
                <a:blip r:embed="rId5"/>
              </a:buBlip>
              <a:defRPr sz="2200">
                <a:solidFill>
                  <a:schemeClr val="tx1"/>
                </a:solidFill>
              </a:defRPr>
            </a:lvl2pPr>
            <a:lvl3pPr marL="1371600" indent="-457200">
              <a:buClr>
                <a:schemeClr val="bg2"/>
              </a:buClr>
              <a:buSzPct val="60000"/>
              <a:buFontTx/>
              <a:buBlip>
                <a:blip r:embed="rId5"/>
              </a:buBlip>
              <a:defRPr sz="2200">
                <a:solidFill>
                  <a:schemeClr val="tx1"/>
                </a:solidFill>
              </a:defRPr>
            </a:lvl3pPr>
            <a:lvl4pPr marL="1714500" indent="-342900">
              <a:buClr>
                <a:schemeClr val="bg2"/>
              </a:buClr>
              <a:buSzPct val="60000"/>
              <a:buFontTx/>
              <a:buBlip>
                <a:blip r:embed="rId5"/>
              </a:buBlip>
              <a:defRPr sz="2200">
                <a:solidFill>
                  <a:schemeClr val="tx1"/>
                </a:solidFill>
              </a:defRPr>
            </a:lvl4pPr>
            <a:lvl5pPr marL="2171700" indent="-342900">
              <a:buClr>
                <a:schemeClr val="bg2"/>
              </a:buClr>
              <a:buSzPct val="60000"/>
              <a:buFontTx/>
              <a:buBlip>
                <a:blip r:embed="rId5"/>
              </a:buBlip>
              <a:defRPr sz="2200">
                <a:solidFill>
                  <a:schemeClr val="tx1"/>
                </a:solidFill>
              </a:defRPr>
            </a:lvl5pPr>
            <a:lvl6pPr>
              <a:defRPr>
                <a:solidFill>
                  <a:schemeClr val="tx1"/>
                </a:solidFill>
              </a:defRPr>
            </a:lvl6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a:t>
            </a:r>
          </a:p>
        </p:txBody>
      </p:sp>
    </p:spTree>
    <p:extLst>
      <p:ext uri="{BB962C8B-B14F-4D97-AF65-F5344CB8AC3E}">
        <p14:creationId xmlns:p14="http://schemas.microsoft.com/office/powerpoint/2010/main" val="748959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ext">
    <p:bg>
      <p:bgPr>
        <a:solidFill>
          <a:schemeClr val="bg1"/>
        </a:solidFill>
        <a:effectLst/>
      </p:bgPr>
    </p:bg>
    <p:spTree>
      <p:nvGrpSpPr>
        <p:cNvPr id="1" name=""/>
        <p:cNvGrpSpPr/>
        <p:nvPr/>
      </p:nvGrpSpPr>
      <p:grpSpPr>
        <a:xfrm>
          <a:off x="0" y="0"/>
          <a:ext cx="0" cy="0"/>
          <a:chOff x="0" y="0"/>
          <a:chExt cx="0" cy="0"/>
        </a:xfrm>
      </p:grpSpPr>
      <p:sp>
        <p:nvSpPr>
          <p:cNvPr id="17" name="Freeform 16"/>
          <p:cNvSpPr/>
          <p:nvPr userDrawn="1"/>
        </p:nvSpPr>
        <p:spPr>
          <a:xfrm>
            <a:off x="4007595" y="4"/>
            <a:ext cx="8184405" cy="6857997"/>
          </a:xfrm>
          <a:custGeom>
            <a:avLst/>
            <a:gdLst>
              <a:gd name="connsiteX0" fmla="*/ 3429001 w 8184405"/>
              <a:gd name="connsiteY0" fmla="*/ 0 h 6857997"/>
              <a:gd name="connsiteX1" fmla="*/ 8184405 w 8184405"/>
              <a:gd name="connsiteY1" fmla="*/ 0 h 6857997"/>
              <a:gd name="connsiteX2" fmla="*/ 8184405 w 8184405"/>
              <a:gd name="connsiteY2" fmla="*/ 6857997 h 6857997"/>
              <a:gd name="connsiteX3" fmla="*/ 0 w 8184405"/>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8184405" h="6857997">
                <a:moveTo>
                  <a:pt x="3429001" y="0"/>
                </a:moveTo>
                <a:lnTo>
                  <a:pt x="8184405" y="0"/>
                </a:lnTo>
                <a:lnTo>
                  <a:pt x="8184405" y="6857997"/>
                </a:lnTo>
                <a:lnTo>
                  <a:pt x="0" y="685799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0099" y="545432"/>
            <a:ext cx="9450243" cy="561473"/>
          </a:xfrm>
        </p:spPr>
        <p:txBody>
          <a:bodyPr anchor="t">
            <a:normAutofit/>
          </a:bodyPr>
          <a:lstStyle>
            <a:lvl1pPr>
              <a:defRPr sz="3200"/>
            </a:lvl1pPr>
          </a:lstStyle>
          <a:p>
            <a:endParaRPr lang="en-US" dirty="0"/>
          </a:p>
        </p:txBody>
      </p:sp>
      <p:sp>
        <p:nvSpPr>
          <p:cNvPr id="6" name="Slide Number Placeholder 5"/>
          <p:cNvSpPr>
            <a:spLocks noGrp="1"/>
          </p:cNvSpPr>
          <p:nvPr>
            <p:ph type="sldNum" sz="quarter" idx="12"/>
          </p:nvPr>
        </p:nvSpPr>
        <p:spPr>
          <a:xfrm>
            <a:off x="10956022" y="6267691"/>
            <a:ext cx="685878" cy="365125"/>
          </a:xfrm>
        </p:spPr>
        <p:txBody>
          <a:bodyPr/>
          <a:lstStyle>
            <a:lvl1pPr>
              <a:defRPr>
                <a:solidFill>
                  <a:schemeClr val="tx1"/>
                </a:solidFill>
              </a:defRPr>
            </a:lvl1pPr>
          </a:lstStyle>
          <a:p>
            <a:fld id="{FAD4C1B5-1D38-2247-A570-C896BF355D39}" type="slidenum">
              <a:rPr lang="en-US" smtClean="0"/>
              <a:pPr/>
              <a:t>‹#›</a:t>
            </a:fld>
            <a:endParaRPr lang="en-US" dirty="0"/>
          </a:p>
        </p:txBody>
      </p:sp>
      <p:pic>
        <p:nvPicPr>
          <p:cNvPr id="7" name="Imagen 7">
            <a:extLst>
              <a:ext uri="{FF2B5EF4-FFF2-40B4-BE49-F238E27FC236}">
                <a16:creationId xmlns:a16="http://schemas.microsoft.com/office/drawing/2014/main" id="{EBACC33F-137D-4550-9B37-04DA1EC8498F}"/>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5200" y="6267691"/>
            <a:ext cx="2088710" cy="354627"/>
          </a:xfrm>
          <a:prstGeom prst="rect">
            <a:avLst/>
          </a:prstGeom>
          <a:noFill/>
          <a:ln>
            <a:noFill/>
          </a:ln>
        </p:spPr>
      </p:pic>
      <p:pic>
        <p:nvPicPr>
          <p:cNvPr id="8" name="Imagen 14" descr="Imagen que contiene dibujo, rojo, firmar&#10;&#10;Descripción generada automáticamente">
            <a:extLst>
              <a:ext uri="{FF2B5EF4-FFF2-40B4-BE49-F238E27FC236}">
                <a16:creationId xmlns:a16="http://schemas.microsoft.com/office/drawing/2014/main" id="{4F92D264-23F4-4DA4-BCCB-065CCC4E7D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0100" y="6267691"/>
            <a:ext cx="2088710" cy="335293"/>
          </a:xfrm>
          <a:prstGeom prst="rect">
            <a:avLst/>
          </a:prstGeom>
        </p:spPr>
      </p:pic>
      <p:sp>
        <p:nvSpPr>
          <p:cNvPr id="9" name="Rectangle 8"/>
          <p:cNvSpPr/>
          <p:nvPr userDrawn="1"/>
        </p:nvSpPr>
        <p:spPr>
          <a:xfrm>
            <a:off x="12556952" y="6085043"/>
            <a:ext cx="550100" cy="7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6">
            <a:extLst>
              <a:ext uri="{FF2B5EF4-FFF2-40B4-BE49-F238E27FC236}">
                <a16:creationId xmlns:a16="http://schemas.microsoft.com/office/drawing/2014/main" id="{147610C2-5350-40AE-9556-0FF543C5D8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80232" y="365125"/>
            <a:ext cx="1361668" cy="871467"/>
          </a:xfrm>
          <a:prstGeom prst="rect">
            <a:avLst/>
          </a:prstGeom>
        </p:spPr>
      </p:pic>
      <p:sp>
        <p:nvSpPr>
          <p:cNvPr id="14" name="Text Placeholder 13"/>
          <p:cNvSpPr>
            <a:spLocks noGrp="1"/>
          </p:cNvSpPr>
          <p:nvPr>
            <p:ph type="body" sz="quarter" idx="13" hasCustomPrompt="1"/>
          </p:nvPr>
        </p:nvSpPr>
        <p:spPr>
          <a:xfrm>
            <a:off x="550862" y="1106488"/>
            <a:ext cx="9449479" cy="514350"/>
          </a:xfrm>
        </p:spPr>
        <p:txBody>
          <a:bodyPr>
            <a:normAutofit/>
          </a:bodyPr>
          <a:lstStyle>
            <a:lvl1pPr marL="0" indent="0">
              <a:buFontTx/>
              <a:buNone/>
              <a:defRPr sz="2400" baseline="0"/>
            </a:lvl1pPr>
          </a:lstStyle>
          <a:p>
            <a:pPr lvl="0"/>
            <a:r>
              <a:rPr lang="en-US" dirty="0"/>
              <a:t>Subtitle of the slide in case of need</a:t>
            </a:r>
          </a:p>
        </p:txBody>
      </p:sp>
      <p:sp>
        <p:nvSpPr>
          <p:cNvPr id="16" name="Text Placeholder 15"/>
          <p:cNvSpPr>
            <a:spLocks noGrp="1"/>
          </p:cNvSpPr>
          <p:nvPr>
            <p:ph type="body" sz="quarter" idx="14" hasCustomPrompt="1"/>
          </p:nvPr>
        </p:nvSpPr>
        <p:spPr>
          <a:xfrm>
            <a:off x="5812922" y="6267450"/>
            <a:ext cx="4424088" cy="365366"/>
          </a:xfrm>
        </p:spPr>
        <p:txBody>
          <a:bodyPr anchor="ctr">
            <a:noAutofit/>
          </a:bodyPr>
          <a:lstStyle>
            <a:lvl1pPr marL="0" indent="0">
              <a:buFontTx/>
              <a:buNone/>
              <a:defRPr sz="1200" baseline="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dirty="0"/>
              <a:t>Source: here is the some space to add references</a:t>
            </a:r>
            <a:r>
              <a:rPr lang="en-US"/>
              <a:t>, when needed</a:t>
            </a:r>
            <a:endParaRPr lang="en-US" dirty="0"/>
          </a:p>
        </p:txBody>
      </p:sp>
      <p:sp>
        <p:nvSpPr>
          <p:cNvPr id="18" name="Text Placeholder 12"/>
          <p:cNvSpPr>
            <a:spLocks noGrp="1"/>
          </p:cNvSpPr>
          <p:nvPr>
            <p:ph type="body" sz="quarter" idx="15" hasCustomPrompt="1"/>
          </p:nvPr>
        </p:nvSpPr>
        <p:spPr>
          <a:xfrm>
            <a:off x="550099" y="1946366"/>
            <a:ext cx="9450242" cy="3905794"/>
          </a:xfrm>
        </p:spPr>
        <p:txBody>
          <a:bodyPr lIns="90000" rIns="90000">
            <a:normAutofit/>
          </a:bodyPr>
          <a:lstStyle>
            <a:lvl1pPr marL="400050" indent="-342900">
              <a:lnSpc>
                <a:spcPct val="100000"/>
              </a:lnSpc>
              <a:spcBef>
                <a:spcPts val="1600"/>
              </a:spcBef>
              <a:buClr>
                <a:schemeClr val="bg2"/>
              </a:buClr>
              <a:buSzPct val="90000"/>
              <a:buFontTx/>
              <a:buBlip>
                <a:blip r:embed="rId5"/>
              </a:buBlip>
              <a:defRPr sz="2000">
                <a:solidFill>
                  <a:schemeClr val="tx1"/>
                </a:solidFill>
              </a:defRPr>
            </a:lvl1pPr>
            <a:lvl2pPr marL="914400" indent="-457200">
              <a:buClr>
                <a:schemeClr val="bg2"/>
              </a:buClr>
              <a:buSzPct val="60000"/>
              <a:buFontTx/>
              <a:buBlip>
                <a:blip r:embed="rId5"/>
              </a:buBlip>
              <a:defRPr sz="2200">
                <a:solidFill>
                  <a:schemeClr val="tx1"/>
                </a:solidFill>
              </a:defRPr>
            </a:lvl2pPr>
            <a:lvl3pPr marL="1371600" indent="-457200">
              <a:buClr>
                <a:schemeClr val="bg2"/>
              </a:buClr>
              <a:buSzPct val="60000"/>
              <a:buFontTx/>
              <a:buBlip>
                <a:blip r:embed="rId5"/>
              </a:buBlip>
              <a:defRPr sz="2200">
                <a:solidFill>
                  <a:schemeClr val="tx1"/>
                </a:solidFill>
              </a:defRPr>
            </a:lvl3pPr>
            <a:lvl4pPr marL="1714500" indent="-342900">
              <a:buClr>
                <a:schemeClr val="bg2"/>
              </a:buClr>
              <a:buSzPct val="60000"/>
              <a:buFontTx/>
              <a:buBlip>
                <a:blip r:embed="rId5"/>
              </a:buBlip>
              <a:defRPr sz="2200">
                <a:solidFill>
                  <a:schemeClr val="tx1"/>
                </a:solidFill>
              </a:defRPr>
            </a:lvl4pPr>
            <a:lvl5pPr marL="2171700" indent="-342900">
              <a:buClr>
                <a:schemeClr val="bg2"/>
              </a:buClr>
              <a:buSzPct val="60000"/>
              <a:buFontTx/>
              <a:buBlip>
                <a:blip r:embed="rId5"/>
              </a:buBlip>
              <a:defRPr sz="2200">
                <a:solidFill>
                  <a:schemeClr val="tx1"/>
                </a:solidFill>
              </a:defRPr>
            </a:lvl5pPr>
            <a:lvl6pPr>
              <a:defRPr>
                <a:solidFill>
                  <a:schemeClr val="tx1"/>
                </a:solidFill>
              </a:defRPr>
            </a:lvl6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a:t>
            </a:r>
            <a:r>
              <a:rPr lang="en-US" dirty="0" err="1"/>
              <a:t>sed</a:t>
            </a:r>
            <a:r>
              <a:rPr lang="en-US" dirty="0"/>
              <a:t> </a:t>
            </a:r>
            <a:r>
              <a:rPr lang="en-US" dirty="0" err="1"/>
              <a:t>diam</a:t>
            </a:r>
            <a:r>
              <a:rPr lang="en-US" dirty="0"/>
              <a:t>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aliquyam</a:t>
            </a:r>
            <a:r>
              <a:rPr lang="en-US" dirty="0"/>
              <a:t> </a:t>
            </a:r>
            <a:r>
              <a:rPr lang="en-US" dirty="0" err="1"/>
              <a:t>erat</a:t>
            </a:r>
            <a:r>
              <a:rPr lang="en-US" dirty="0"/>
              <a:t>, </a:t>
            </a:r>
            <a:r>
              <a:rPr lang="en-US" dirty="0" err="1"/>
              <a:t>sed</a:t>
            </a:r>
            <a:r>
              <a:rPr lang="en-US" dirty="0"/>
              <a:t> </a:t>
            </a:r>
            <a:r>
              <a:rPr lang="en-US" dirty="0" err="1"/>
              <a:t>diam</a:t>
            </a:r>
            <a:r>
              <a:rPr lang="en-US" dirty="0"/>
              <a:t> </a:t>
            </a:r>
            <a:r>
              <a:rPr lang="en-US" dirty="0" err="1"/>
              <a:t>voluptua</a:t>
            </a:r>
            <a:r>
              <a:rPr lang="en-US" dirty="0"/>
              <a:t>. At </a:t>
            </a:r>
            <a:r>
              <a:rPr lang="en-US" dirty="0" err="1"/>
              <a:t>vero</a:t>
            </a:r>
            <a:r>
              <a:rPr lang="en-US" dirty="0"/>
              <a:t> </a:t>
            </a:r>
            <a:r>
              <a:rPr lang="en-US" dirty="0" err="1"/>
              <a:t>eos</a:t>
            </a:r>
            <a:r>
              <a:rPr lang="en-US" dirty="0"/>
              <a:t> et </a:t>
            </a:r>
            <a:r>
              <a:rPr lang="en-US" dirty="0" err="1"/>
              <a:t>accusam</a:t>
            </a:r>
            <a:r>
              <a:rPr lang="en-US" dirty="0"/>
              <a:t> et </a:t>
            </a:r>
            <a:r>
              <a:rPr lang="en-US" dirty="0" err="1"/>
              <a:t>justo</a:t>
            </a:r>
            <a:r>
              <a:rPr lang="en-US" dirty="0"/>
              <a:t> duo </a:t>
            </a:r>
            <a:r>
              <a:rPr lang="en-US" dirty="0" err="1"/>
              <a:t>dolores</a:t>
            </a:r>
            <a:r>
              <a:rPr lang="en-US" dirty="0"/>
              <a:t> et </a:t>
            </a:r>
            <a:r>
              <a:rPr lang="en-US" dirty="0" err="1"/>
              <a:t>ea</a:t>
            </a:r>
            <a:r>
              <a:rPr lang="en-US" dirty="0"/>
              <a:t> </a:t>
            </a:r>
            <a:r>
              <a:rPr lang="en-US" dirty="0" err="1"/>
              <a:t>rebum</a:t>
            </a:r>
            <a:r>
              <a:rPr lang="en-US" dirty="0"/>
              <a:t>. Stet </a:t>
            </a:r>
            <a:r>
              <a:rPr lang="en-US" dirty="0" err="1"/>
              <a:t>clita</a:t>
            </a:r>
            <a:r>
              <a:rPr lang="en-US" dirty="0"/>
              <a:t> </a:t>
            </a:r>
            <a:r>
              <a:rPr lang="en-US" dirty="0" err="1"/>
              <a:t>kasd</a:t>
            </a:r>
            <a:r>
              <a:rPr lang="en-US" dirty="0"/>
              <a:t> </a:t>
            </a:r>
            <a:r>
              <a:rPr lang="en-US" dirty="0" err="1"/>
              <a:t>gubergren</a:t>
            </a:r>
            <a:r>
              <a:rPr lang="en-US" dirty="0"/>
              <a:t>, no sea </a:t>
            </a:r>
            <a:r>
              <a:rPr lang="en-US" dirty="0" err="1"/>
              <a:t>takimata</a:t>
            </a:r>
            <a:r>
              <a:rPr lang="en-US" dirty="0"/>
              <a:t> </a:t>
            </a:r>
            <a:r>
              <a:rPr lang="en-US" dirty="0" err="1"/>
              <a:t>sanctus</a:t>
            </a:r>
            <a:r>
              <a:rPr lang="en-US" dirty="0"/>
              <a:t> </a:t>
            </a:r>
            <a:r>
              <a:rPr lang="en-US" dirty="0" err="1"/>
              <a:t>est</a:t>
            </a:r>
            <a:r>
              <a:rPr lang="en-US" dirty="0"/>
              <a:t> Lorem ipsum dolor sit </a:t>
            </a:r>
            <a:r>
              <a:rPr lang="en-US" dirty="0" err="1"/>
              <a:t>amet</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a:t>
            </a:r>
          </a:p>
        </p:txBody>
      </p:sp>
    </p:spTree>
    <p:extLst>
      <p:ext uri="{BB962C8B-B14F-4D97-AF65-F5344CB8AC3E}">
        <p14:creationId xmlns:p14="http://schemas.microsoft.com/office/powerpoint/2010/main" val="1687695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5401A48-DAD7-4620-B6C3-A83C3BE3BC50}"/>
              </a:ext>
            </a:extLst>
          </p:cNvPr>
          <p:cNvSpPr>
            <a:spLocks noGrp="1"/>
          </p:cNvSpPr>
          <p:nvPr>
            <p:ph type="dt" sz="half" idx="10"/>
          </p:nvPr>
        </p:nvSpPr>
        <p:spPr/>
        <p:txBody>
          <a:bodyPr/>
          <a:lstStyle/>
          <a:p>
            <a:fld id="{D39F495B-F44A-4D27-9FD6-59B306C32209}" type="datetime1">
              <a:rPr lang="en-GB" smtClean="0"/>
              <a:t>27/05/2021</a:t>
            </a:fld>
            <a:endParaRPr lang="en-GB"/>
          </a:p>
        </p:txBody>
      </p:sp>
      <p:sp>
        <p:nvSpPr>
          <p:cNvPr id="3" name="Fußzeilenplatzhalter 2">
            <a:extLst>
              <a:ext uri="{FF2B5EF4-FFF2-40B4-BE49-F238E27FC236}">
                <a16:creationId xmlns:a16="http://schemas.microsoft.com/office/drawing/2014/main" id="{807D0159-00AC-4C73-A6F9-824D8654C271}"/>
              </a:ext>
            </a:extLst>
          </p:cNvPr>
          <p:cNvSpPr>
            <a:spLocks noGrp="1"/>
          </p:cNvSpPr>
          <p:nvPr>
            <p:ph type="ftr" sz="quarter" idx="11"/>
          </p:nvPr>
        </p:nvSpPr>
        <p:spPr/>
        <p:txBody>
          <a:bodyPr/>
          <a:lstStyle/>
          <a:p>
            <a:endParaRPr lang="en-GB"/>
          </a:p>
        </p:txBody>
      </p:sp>
      <p:sp>
        <p:nvSpPr>
          <p:cNvPr id="4" name="Foliennummernplatzhalter 3">
            <a:extLst>
              <a:ext uri="{FF2B5EF4-FFF2-40B4-BE49-F238E27FC236}">
                <a16:creationId xmlns:a16="http://schemas.microsoft.com/office/drawing/2014/main" id="{F922DBF0-F730-4D29-AC69-72E9920C4840}"/>
              </a:ext>
            </a:extLst>
          </p:cNvPr>
          <p:cNvSpPr>
            <a:spLocks noGrp="1"/>
          </p:cNvSpPr>
          <p:nvPr>
            <p:ph type="sldNum" sz="quarter" idx="12"/>
          </p:nvPr>
        </p:nvSpPr>
        <p:spPr/>
        <p:txBody>
          <a:bodyPr/>
          <a:lstStyle/>
          <a:p>
            <a:fld id="{A56A9925-CEB8-49D7-9572-6C717081141E}" type="slidenum">
              <a:rPr lang="en-GB" smtClean="0"/>
              <a:t>‹#›</a:t>
            </a:fld>
            <a:endParaRPr lang="en-GB"/>
          </a:p>
        </p:txBody>
      </p:sp>
    </p:spTree>
    <p:extLst>
      <p:ext uri="{BB962C8B-B14F-4D97-AF65-F5344CB8AC3E}">
        <p14:creationId xmlns:p14="http://schemas.microsoft.com/office/powerpoint/2010/main" val="204690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C4C90B-DAB6-45A1-806E-2DE47284AB8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F60B064E-A940-41A8-98B2-BB3214881E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C04092E-8769-4A95-9567-5D3A7B35FBAA}"/>
              </a:ext>
            </a:extLst>
          </p:cNvPr>
          <p:cNvSpPr>
            <a:spLocks noGrp="1"/>
          </p:cNvSpPr>
          <p:nvPr>
            <p:ph type="dt" sz="half" idx="10"/>
          </p:nvPr>
        </p:nvSpPr>
        <p:spPr/>
        <p:txBody>
          <a:bodyPr/>
          <a:lstStyle/>
          <a:p>
            <a:fld id="{B4062FD5-64BF-4F9B-B7DA-877CB619F78C}" type="datetime1">
              <a:rPr lang="en-GB" smtClean="0"/>
              <a:t>27/05/2021</a:t>
            </a:fld>
            <a:endParaRPr lang="en-GB"/>
          </a:p>
        </p:txBody>
      </p:sp>
      <p:sp>
        <p:nvSpPr>
          <p:cNvPr id="5" name="Marcador de pie de página 4">
            <a:extLst>
              <a:ext uri="{FF2B5EF4-FFF2-40B4-BE49-F238E27FC236}">
                <a16:creationId xmlns:a16="http://schemas.microsoft.com/office/drawing/2014/main" id="{1E1ED31B-5B39-4FEE-A77E-DBFD7F65717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B7066CD-3BEB-4DA3-A727-6F0A8D6F3A23}"/>
              </a:ext>
            </a:extLst>
          </p:cNvPr>
          <p:cNvSpPr>
            <a:spLocks noGrp="1"/>
          </p:cNvSpPr>
          <p:nvPr>
            <p:ph type="sldNum" sz="quarter" idx="12"/>
          </p:nvPr>
        </p:nvSpPr>
        <p:spPr/>
        <p:txBody>
          <a:bodyPr/>
          <a:lstStyle/>
          <a:p>
            <a:fld id="{83B28CEB-C3B6-481E-BDEB-A262F57583F0}" type="slidenum">
              <a:rPr lang="en-GB" smtClean="0"/>
              <a:t>‹#›</a:t>
            </a:fld>
            <a:endParaRPr lang="en-GB"/>
          </a:p>
        </p:txBody>
      </p:sp>
    </p:spTree>
    <p:extLst>
      <p:ext uri="{BB962C8B-B14F-4D97-AF65-F5344CB8AC3E}">
        <p14:creationId xmlns:p14="http://schemas.microsoft.com/office/powerpoint/2010/main" val="2189605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oard_Game">
    <p:bg>
      <p:bgPr>
        <a:solidFill>
          <a:schemeClr val="accent5">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099" y="545432"/>
            <a:ext cx="3701861" cy="561473"/>
          </a:xfrm>
        </p:spPr>
        <p:txBody>
          <a:bodyPr anchor="t">
            <a:normAutofit/>
          </a:bodyPr>
          <a:lstStyle>
            <a:lvl1pPr>
              <a:defRPr sz="3200"/>
            </a:lvl1pPr>
          </a:lstStyle>
          <a:p>
            <a:endParaRPr lang="en-US" dirty="0"/>
          </a:p>
        </p:txBody>
      </p:sp>
      <p:sp>
        <p:nvSpPr>
          <p:cNvPr id="6" name="Slide Number Placeholder 5"/>
          <p:cNvSpPr>
            <a:spLocks noGrp="1"/>
          </p:cNvSpPr>
          <p:nvPr>
            <p:ph type="sldNum" sz="quarter" idx="12"/>
          </p:nvPr>
        </p:nvSpPr>
        <p:spPr>
          <a:xfrm>
            <a:off x="10956022" y="6267691"/>
            <a:ext cx="685878" cy="365125"/>
          </a:xfrm>
        </p:spPr>
        <p:txBody>
          <a:bodyPr/>
          <a:lstStyle>
            <a:lvl1pPr>
              <a:defRPr>
                <a:solidFill>
                  <a:schemeClr val="tx1"/>
                </a:solidFill>
              </a:defRPr>
            </a:lvl1pPr>
          </a:lstStyle>
          <a:p>
            <a:fld id="{FAD4C1B5-1D38-2247-A570-C896BF355D39}" type="slidenum">
              <a:rPr lang="en-US" smtClean="0"/>
              <a:pPr/>
              <a:t>‹#›</a:t>
            </a:fld>
            <a:endParaRPr lang="en-US" dirty="0"/>
          </a:p>
        </p:txBody>
      </p:sp>
      <p:sp>
        <p:nvSpPr>
          <p:cNvPr id="9" name="Rectangle 8"/>
          <p:cNvSpPr/>
          <p:nvPr userDrawn="1"/>
        </p:nvSpPr>
        <p:spPr>
          <a:xfrm>
            <a:off x="12556952" y="6085043"/>
            <a:ext cx="550100" cy="7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6">
            <a:extLst>
              <a:ext uri="{FF2B5EF4-FFF2-40B4-BE49-F238E27FC236}">
                <a16:creationId xmlns:a16="http://schemas.microsoft.com/office/drawing/2014/main" id="{147610C2-5350-40AE-9556-0FF543C5D8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0232" y="365125"/>
            <a:ext cx="1361668" cy="871467"/>
          </a:xfrm>
          <a:prstGeom prst="rect">
            <a:avLst/>
          </a:prstGeom>
        </p:spPr>
      </p:pic>
      <p:sp>
        <p:nvSpPr>
          <p:cNvPr id="14" name="Text Placeholder 13"/>
          <p:cNvSpPr>
            <a:spLocks noGrp="1"/>
          </p:cNvSpPr>
          <p:nvPr>
            <p:ph type="body" sz="quarter" idx="13" hasCustomPrompt="1"/>
          </p:nvPr>
        </p:nvSpPr>
        <p:spPr>
          <a:xfrm>
            <a:off x="550863" y="1106488"/>
            <a:ext cx="3701098" cy="514350"/>
          </a:xfrm>
        </p:spPr>
        <p:txBody>
          <a:bodyPr>
            <a:normAutofit/>
          </a:bodyPr>
          <a:lstStyle>
            <a:lvl1pPr marL="0" indent="0">
              <a:buFontTx/>
              <a:buNone/>
              <a:defRPr sz="2400" baseline="0"/>
            </a:lvl1pPr>
          </a:lstStyle>
          <a:p>
            <a:pPr lvl="0"/>
            <a:r>
              <a:rPr lang="en-US" dirty="0"/>
              <a:t>Subtitle of the slide in case of need</a:t>
            </a:r>
          </a:p>
        </p:txBody>
      </p:sp>
      <p:sp>
        <p:nvSpPr>
          <p:cNvPr id="4" name="Rectangle 3"/>
          <p:cNvSpPr/>
          <p:nvPr userDrawn="1"/>
        </p:nvSpPr>
        <p:spPr>
          <a:xfrm>
            <a:off x="0" y="3657600"/>
            <a:ext cx="7394713" cy="319336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3"/>
          <a:stretch>
            <a:fillRect/>
          </a:stretch>
        </p:blipFill>
        <p:spPr>
          <a:xfrm>
            <a:off x="3925813" y="404792"/>
            <a:ext cx="6354418" cy="6048416"/>
          </a:xfrm>
          <a:prstGeom prst="rect">
            <a:avLst/>
          </a:prstGeom>
        </p:spPr>
      </p:pic>
      <p:sp>
        <p:nvSpPr>
          <p:cNvPr id="12" name="TextBox 11"/>
          <p:cNvSpPr txBox="1"/>
          <p:nvPr userDrawn="1"/>
        </p:nvSpPr>
        <p:spPr>
          <a:xfrm>
            <a:off x="6127776" y="4043798"/>
            <a:ext cx="1920890" cy="276999"/>
          </a:xfrm>
          <a:prstGeom prst="rect">
            <a:avLst/>
          </a:prstGeom>
          <a:noFill/>
        </p:spPr>
        <p:txBody>
          <a:bodyPr wrap="square" rtlCol="0">
            <a:spAutoFit/>
          </a:bodyPr>
          <a:lstStyle/>
          <a:p>
            <a:pPr algn="ctr"/>
            <a:r>
              <a:rPr lang="en-US" sz="1200" b="1" spc="100" baseline="0" dirty="0">
                <a:latin typeface="BrownPro Regular Alternate" charset="0"/>
                <a:ea typeface="BrownPro Regular Alternate" charset="0"/>
                <a:cs typeface="BrownPro Regular Alternate" charset="0"/>
              </a:rPr>
              <a:t>TEAM</a:t>
            </a:r>
          </a:p>
        </p:txBody>
      </p:sp>
      <p:sp>
        <p:nvSpPr>
          <p:cNvPr id="33" name="TextBox 32"/>
          <p:cNvSpPr txBox="1"/>
          <p:nvPr userDrawn="1"/>
        </p:nvSpPr>
        <p:spPr>
          <a:xfrm>
            <a:off x="4251960" y="4982845"/>
            <a:ext cx="1920890" cy="276999"/>
          </a:xfrm>
          <a:prstGeom prst="rect">
            <a:avLst/>
          </a:prstGeom>
          <a:noFill/>
        </p:spPr>
        <p:txBody>
          <a:bodyPr wrap="square" rtlCol="0">
            <a:spAutoFit/>
          </a:bodyPr>
          <a:lstStyle/>
          <a:p>
            <a:pPr algn="ctr"/>
            <a:r>
              <a:rPr lang="en-US" sz="1200" b="1" spc="100" baseline="0">
                <a:latin typeface="BrownPro Regular Alternate" charset="0"/>
                <a:ea typeface="BrownPro Regular Alternate" charset="0"/>
                <a:cs typeface="BrownPro Regular Alternate" charset="0"/>
              </a:rPr>
              <a:t>PROJECT</a:t>
            </a:r>
            <a:endParaRPr lang="en-US" sz="1200" b="1" spc="100" baseline="0" dirty="0">
              <a:latin typeface="BrownPro Regular Alternate" charset="0"/>
              <a:ea typeface="BrownPro Regular Alternate" charset="0"/>
              <a:cs typeface="BrownPro Regular Alternate" charset="0"/>
            </a:endParaRPr>
          </a:p>
        </p:txBody>
      </p:sp>
      <p:sp>
        <p:nvSpPr>
          <p:cNvPr id="34" name="TextBox 33"/>
          <p:cNvSpPr txBox="1"/>
          <p:nvPr userDrawn="1"/>
        </p:nvSpPr>
        <p:spPr>
          <a:xfrm>
            <a:off x="8011124" y="5233885"/>
            <a:ext cx="1920890" cy="276999"/>
          </a:xfrm>
          <a:prstGeom prst="rect">
            <a:avLst/>
          </a:prstGeom>
          <a:noFill/>
        </p:spPr>
        <p:txBody>
          <a:bodyPr wrap="square" rtlCol="0">
            <a:spAutoFit/>
          </a:bodyPr>
          <a:lstStyle/>
          <a:p>
            <a:pPr algn="ctr"/>
            <a:r>
              <a:rPr lang="en-US" sz="1200" b="1" spc="100" baseline="0" dirty="0">
                <a:latin typeface="BrownPro Regular Alternate" charset="0"/>
                <a:ea typeface="BrownPro Regular Alternate" charset="0"/>
                <a:cs typeface="BrownPro Regular Alternate" charset="0"/>
              </a:rPr>
              <a:t>PITCH / SOLUTION</a:t>
            </a:r>
          </a:p>
        </p:txBody>
      </p:sp>
      <p:sp>
        <p:nvSpPr>
          <p:cNvPr id="35" name="TextBox 34"/>
          <p:cNvSpPr txBox="1"/>
          <p:nvPr userDrawn="1"/>
        </p:nvSpPr>
        <p:spPr>
          <a:xfrm>
            <a:off x="4251960" y="5254284"/>
            <a:ext cx="1920890" cy="861774"/>
          </a:xfrm>
          <a:prstGeom prst="rect">
            <a:avLst/>
          </a:prstGeom>
          <a:noFill/>
        </p:spPr>
        <p:txBody>
          <a:bodyPr wrap="square" rtlCol="0">
            <a:spAutoFit/>
          </a:bodyPr>
          <a:lstStyle/>
          <a:p>
            <a:pPr algn="ctr"/>
            <a:r>
              <a:rPr lang="en-US" sz="1000" b="0" spc="100" baseline="0" dirty="0">
                <a:latin typeface="BrownPro Regular Alternate" charset="0"/>
                <a:ea typeface="BrownPro Regular Alternate" charset="0"/>
                <a:cs typeface="BrownPro Regular Alternate" charset="0"/>
              </a:rPr>
              <a:t>OBJECTIVE</a:t>
            </a:r>
          </a:p>
          <a:p>
            <a:pPr algn="ctr"/>
            <a:r>
              <a:rPr lang="en-US" sz="1000" b="0" spc="100" baseline="0" dirty="0">
                <a:latin typeface="BrownPro Regular Alternate" charset="0"/>
                <a:ea typeface="BrownPro Regular Alternate" charset="0"/>
                <a:cs typeface="BrownPro Regular Alternate" charset="0"/>
              </a:rPr>
              <a:t>TEAM</a:t>
            </a:r>
          </a:p>
          <a:p>
            <a:pPr algn="ctr"/>
            <a:r>
              <a:rPr lang="en-US" sz="1000" b="0" spc="100" baseline="0" dirty="0">
                <a:latin typeface="BrownPro Regular Alternate" charset="0"/>
                <a:ea typeface="BrownPro Regular Alternate" charset="0"/>
                <a:cs typeface="BrownPro Regular Alternate" charset="0"/>
              </a:rPr>
              <a:t>STAKEHOLDER</a:t>
            </a:r>
          </a:p>
          <a:p>
            <a:pPr algn="ctr"/>
            <a:r>
              <a:rPr lang="en-US" sz="1000" b="0" spc="100" baseline="0" dirty="0">
                <a:latin typeface="BrownPro Regular Alternate" charset="0"/>
                <a:ea typeface="BrownPro Regular Alternate" charset="0"/>
                <a:cs typeface="BrownPro Regular Alternate" charset="0"/>
              </a:rPr>
              <a:t>TIME</a:t>
            </a:r>
          </a:p>
          <a:p>
            <a:pPr algn="ctr"/>
            <a:r>
              <a:rPr lang="en-US" sz="1000" b="0" spc="100" baseline="0" dirty="0">
                <a:latin typeface="BrownPro Regular Alternate" charset="0"/>
                <a:ea typeface="BrownPro Regular Alternate" charset="0"/>
                <a:cs typeface="BrownPro Regular Alternate" charset="0"/>
              </a:rPr>
              <a:t>PLACE</a:t>
            </a:r>
          </a:p>
        </p:txBody>
      </p:sp>
      <p:sp>
        <p:nvSpPr>
          <p:cNvPr id="36" name="TextBox 35"/>
          <p:cNvSpPr txBox="1"/>
          <p:nvPr userDrawn="1"/>
        </p:nvSpPr>
        <p:spPr>
          <a:xfrm>
            <a:off x="4309953" y="940654"/>
            <a:ext cx="1920890" cy="276999"/>
          </a:xfrm>
          <a:prstGeom prst="rect">
            <a:avLst/>
          </a:prstGeom>
          <a:noFill/>
        </p:spPr>
        <p:txBody>
          <a:bodyPr wrap="square" rtlCol="0">
            <a:spAutoFit/>
          </a:bodyPr>
          <a:lstStyle/>
          <a:p>
            <a:pPr algn="ctr"/>
            <a:r>
              <a:rPr lang="en-US" sz="1200" b="1" spc="100" baseline="0" dirty="0">
                <a:solidFill>
                  <a:schemeClr val="accent5"/>
                </a:solidFill>
                <a:latin typeface="BrownPro Regular Alternate" charset="0"/>
                <a:ea typeface="BrownPro Regular Alternate" charset="0"/>
                <a:cs typeface="BrownPro Regular Alternate" charset="0"/>
              </a:rPr>
              <a:t>DEFINITION</a:t>
            </a:r>
          </a:p>
        </p:txBody>
      </p:sp>
      <p:sp>
        <p:nvSpPr>
          <p:cNvPr id="37" name="TextBox 36"/>
          <p:cNvSpPr txBox="1"/>
          <p:nvPr userDrawn="1"/>
        </p:nvSpPr>
        <p:spPr>
          <a:xfrm>
            <a:off x="7934924" y="915254"/>
            <a:ext cx="1920890" cy="276999"/>
          </a:xfrm>
          <a:prstGeom prst="rect">
            <a:avLst/>
          </a:prstGeom>
          <a:noFill/>
        </p:spPr>
        <p:txBody>
          <a:bodyPr wrap="square" rtlCol="0">
            <a:spAutoFit/>
          </a:bodyPr>
          <a:lstStyle/>
          <a:p>
            <a:pPr algn="ctr"/>
            <a:r>
              <a:rPr lang="en-US" sz="1200" b="1" spc="100" baseline="0" dirty="0">
                <a:solidFill>
                  <a:schemeClr val="accent5"/>
                </a:solidFill>
                <a:latin typeface="BrownPro Regular Alternate" charset="0"/>
                <a:ea typeface="BrownPro Regular Alternate" charset="0"/>
                <a:cs typeface="BrownPro Regular Alternate" charset="0"/>
              </a:rPr>
              <a:t>TOP IDEAS</a:t>
            </a:r>
          </a:p>
        </p:txBody>
      </p:sp>
      <p:sp>
        <p:nvSpPr>
          <p:cNvPr id="38" name="TextBox 37"/>
          <p:cNvSpPr txBox="1"/>
          <p:nvPr userDrawn="1"/>
        </p:nvSpPr>
        <p:spPr>
          <a:xfrm>
            <a:off x="6135027" y="3016896"/>
            <a:ext cx="1920890" cy="215444"/>
          </a:xfrm>
          <a:prstGeom prst="rect">
            <a:avLst/>
          </a:prstGeom>
          <a:noFill/>
        </p:spPr>
        <p:txBody>
          <a:bodyPr wrap="square" rtlCol="0">
            <a:spAutoFit/>
          </a:bodyPr>
          <a:lstStyle/>
          <a:p>
            <a:pPr algn="ctr"/>
            <a:r>
              <a:rPr lang="en-US" sz="800" b="1" spc="100" baseline="0">
                <a:latin typeface="BrownPro Regular Alternate" charset="0"/>
                <a:ea typeface="BrownPro Regular Alternate" charset="0"/>
                <a:cs typeface="BrownPro Regular Alternate" charset="0"/>
              </a:rPr>
              <a:t>IDEA FINDING</a:t>
            </a:r>
            <a:endParaRPr lang="en-US" sz="800" b="1" spc="100" baseline="0" dirty="0">
              <a:latin typeface="BrownPro Regular Alternate" charset="0"/>
              <a:ea typeface="BrownPro Regular Alternate" charset="0"/>
              <a:cs typeface="BrownPro Regular Alternate" charset="0"/>
            </a:endParaRPr>
          </a:p>
        </p:txBody>
      </p:sp>
      <p:sp>
        <p:nvSpPr>
          <p:cNvPr id="39" name="TextBox 38"/>
          <p:cNvSpPr txBox="1"/>
          <p:nvPr userDrawn="1"/>
        </p:nvSpPr>
        <p:spPr>
          <a:xfrm rot="17982919">
            <a:off x="5276481" y="3563126"/>
            <a:ext cx="1920890" cy="215444"/>
          </a:xfrm>
          <a:prstGeom prst="rect">
            <a:avLst/>
          </a:prstGeom>
          <a:noFill/>
        </p:spPr>
        <p:txBody>
          <a:bodyPr wrap="square" rtlCol="0">
            <a:spAutoFit/>
          </a:bodyPr>
          <a:lstStyle/>
          <a:p>
            <a:pPr algn="ctr"/>
            <a:r>
              <a:rPr lang="en-US" sz="800" b="1" spc="100" baseline="0" dirty="0">
                <a:latin typeface="BrownPro Regular Alternate" charset="0"/>
                <a:ea typeface="BrownPro Regular Alternate" charset="0"/>
                <a:cs typeface="BrownPro Regular Alternate" charset="0"/>
              </a:rPr>
              <a:t>PROBLEM FINDING</a:t>
            </a:r>
          </a:p>
        </p:txBody>
      </p:sp>
      <p:sp>
        <p:nvSpPr>
          <p:cNvPr id="40" name="TextBox 39"/>
          <p:cNvSpPr txBox="1"/>
          <p:nvPr userDrawn="1"/>
        </p:nvSpPr>
        <p:spPr>
          <a:xfrm rot="3623210">
            <a:off x="7021000" y="3601378"/>
            <a:ext cx="1920890" cy="215444"/>
          </a:xfrm>
          <a:prstGeom prst="rect">
            <a:avLst/>
          </a:prstGeom>
          <a:noFill/>
        </p:spPr>
        <p:txBody>
          <a:bodyPr wrap="square" rtlCol="0">
            <a:spAutoFit/>
          </a:bodyPr>
          <a:lstStyle/>
          <a:p>
            <a:pPr algn="ctr"/>
            <a:r>
              <a:rPr lang="en-US" sz="800" b="1" spc="100" baseline="0">
                <a:latin typeface="BrownPro Regular Alternate" charset="0"/>
                <a:ea typeface="BrownPro Regular Alternate" charset="0"/>
                <a:cs typeface="BrownPro Regular Alternate" charset="0"/>
              </a:rPr>
              <a:t>SOLUTION FINDING</a:t>
            </a:r>
            <a:endParaRPr lang="en-US" sz="800" b="1" spc="100" baseline="0" dirty="0">
              <a:latin typeface="BrownPro Regular Alternate" charset="0"/>
              <a:ea typeface="BrownPro Regular Alternate" charset="0"/>
              <a:cs typeface="BrownPro Regular Alternate" charset="0"/>
            </a:endParaRPr>
          </a:p>
        </p:txBody>
      </p:sp>
      <p:sp>
        <p:nvSpPr>
          <p:cNvPr id="41" name="TextBox 40"/>
          <p:cNvSpPr txBox="1"/>
          <p:nvPr userDrawn="1"/>
        </p:nvSpPr>
        <p:spPr>
          <a:xfrm rot="17982919">
            <a:off x="3516360" y="2380693"/>
            <a:ext cx="1238268" cy="215444"/>
          </a:xfrm>
          <a:prstGeom prst="rect">
            <a:avLst/>
          </a:prstGeom>
          <a:noFill/>
        </p:spPr>
        <p:txBody>
          <a:bodyPr wrap="square" rtlCol="0">
            <a:spAutoFit/>
          </a:bodyPr>
          <a:lstStyle/>
          <a:p>
            <a:pPr algn="ctr"/>
            <a:r>
              <a:rPr lang="en-US" sz="800" b="0" spc="100" baseline="0" dirty="0">
                <a:solidFill>
                  <a:schemeClr val="bg1">
                    <a:lumMod val="75000"/>
                  </a:schemeClr>
                </a:solidFill>
                <a:latin typeface="BrownPro Regular Alternate" charset="0"/>
                <a:ea typeface="BrownPro Regular Alternate" charset="0"/>
                <a:cs typeface="BrownPro Regular Alternate" charset="0"/>
              </a:rPr>
              <a:t>REVERGING</a:t>
            </a:r>
          </a:p>
        </p:txBody>
      </p:sp>
      <p:sp>
        <p:nvSpPr>
          <p:cNvPr id="42" name="TextBox 41"/>
          <p:cNvSpPr txBox="1"/>
          <p:nvPr userDrawn="1"/>
        </p:nvSpPr>
        <p:spPr>
          <a:xfrm>
            <a:off x="4538742" y="1785035"/>
            <a:ext cx="1057194" cy="215444"/>
          </a:xfrm>
          <a:prstGeom prst="rect">
            <a:avLst/>
          </a:prstGeom>
          <a:noFill/>
        </p:spPr>
        <p:txBody>
          <a:bodyPr wrap="square" rtlCol="0">
            <a:spAutoFit/>
          </a:bodyPr>
          <a:lstStyle/>
          <a:p>
            <a:pPr algn="ctr"/>
            <a:r>
              <a:rPr lang="en-US" sz="800" b="0" spc="100" baseline="0" dirty="0">
                <a:solidFill>
                  <a:schemeClr val="bg1">
                    <a:lumMod val="75000"/>
                  </a:schemeClr>
                </a:solidFill>
                <a:latin typeface="BrownPro Regular Alternate" charset="0"/>
                <a:ea typeface="BrownPro Regular Alternate" charset="0"/>
                <a:cs typeface="BrownPro Regular Alternate" charset="0"/>
              </a:rPr>
              <a:t>CONVERGING</a:t>
            </a:r>
          </a:p>
        </p:txBody>
      </p:sp>
      <p:sp>
        <p:nvSpPr>
          <p:cNvPr id="43" name="TextBox 42"/>
          <p:cNvSpPr txBox="1"/>
          <p:nvPr userDrawn="1"/>
        </p:nvSpPr>
        <p:spPr>
          <a:xfrm rot="14454273">
            <a:off x="3523818" y="3516813"/>
            <a:ext cx="1119044" cy="215444"/>
          </a:xfrm>
          <a:prstGeom prst="rect">
            <a:avLst/>
          </a:prstGeom>
          <a:noFill/>
        </p:spPr>
        <p:txBody>
          <a:bodyPr wrap="square" rtlCol="0">
            <a:spAutoFit/>
          </a:bodyPr>
          <a:lstStyle/>
          <a:p>
            <a:pPr algn="ctr"/>
            <a:r>
              <a:rPr lang="en-US" sz="800" b="0" spc="100" baseline="0" dirty="0">
                <a:solidFill>
                  <a:schemeClr val="bg1">
                    <a:lumMod val="75000"/>
                  </a:schemeClr>
                </a:solidFill>
                <a:latin typeface="BrownPro Regular Alternate" charset="0"/>
                <a:ea typeface="BrownPro Regular Alternate" charset="0"/>
                <a:cs typeface="BrownPro Regular Alternate" charset="0"/>
              </a:rPr>
              <a:t>DIVERGING</a:t>
            </a:r>
          </a:p>
        </p:txBody>
      </p:sp>
      <p:sp>
        <p:nvSpPr>
          <p:cNvPr id="45" name="TextBox 44"/>
          <p:cNvSpPr txBox="1"/>
          <p:nvPr userDrawn="1"/>
        </p:nvSpPr>
        <p:spPr>
          <a:xfrm rot="17982919">
            <a:off x="5524104" y="1147984"/>
            <a:ext cx="1150612" cy="215444"/>
          </a:xfrm>
          <a:prstGeom prst="rect">
            <a:avLst/>
          </a:prstGeom>
          <a:noFill/>
        </p:spPr>
        <p:txBody>
          <a:bodyPr wrap="square" rtlCol="0">
            <a:spAutoFit/>
          </a:bodyPr>
          <a:lstStyle/>
          <a:p>
            <a:pPr algn="ctr"/>
            <a:r>
              <a:rPr lang="en-US" sz="800" b="0" spc="100" baseline="0" dirty="0">
                <a:solidFill>
                  <a:schemeClr val="bg1">
                    <a:lumMod val="75000"/>
                  </a:schemeClr>
                </a:solidFill>
                <a:latin typeface="BrownPro Regular Alternate" charset="0"/>
                <a:ea typeface="BrownPro Regular Alternate" charset="0"/>
                <a:cs typeface="BrownPro Regular Alternate" charset="0"/>
              </a:rPr>
              <a:t>DIVERGING</a:t>
            </a:r>
          </a:p>
        </p:txBody>
      </p:sp>
      <p:sp>
        <p:nvSpPr>
          <p:cNvPr id="46" name="TextBox 45"/>
          <p:cNvSpPr txBox="1"/>
          <p:nvPr userDrawn="1"/>
        </p:nvSpPr>
        <p:spPr>
          <a:xfrm>
            <a:off x="6451276" y="563941"/>
            <a:ext cx="1273890" cy="215444"/>
          </a:xfrm>
          <a:prstGeom prst="rect">
            <a:avLst/>
          </a:prstGeom>
          <a:noFill/>
        </p:spPr>
        <p:txBody>
          <a:bodyPr wrap="square" rtlCol="0">
            <a:spAutoFit/>
          </a:bodyPr>
          <a:lstStyle/>
          <a:p>
            <a:pPr algn="ctr"/>
            <a:r>
              <a:rPr lang="en-US" sz="800" b="0" spc="100" baseline="0" dirty="0">
                <a:solidFill>
                  <a:schemeClr val="bg1">
                    <a:lumMod val="75000"/>
                  </a:schemeClr>
                </a:solidFill>
                <a:latin typeface="BrownPro Regular Alternate" charset="0"/>
                <a:ea typeface="BrownPro Regular Alternate" charset="0"/>
                <a:cs typeface="BrownPro Regular Alternate" charset="0"/>
              </a:rPr>
              <a:t>REVERGING</a:t>
            </a:r>
          </a:p>
        </p:txBody>
      </p:sp>
      <p:sp>
        <p:nvSpPr>
          <p:cNvPr id="48" name="TextBox 47"/>
          <p:cNvSpPr txBox="1"/>
          <p:nvPr userDrawn="1"/>
        </p:nvSpPr>
        <p:spPr>
          <a:xfrm rot="3599628">
            <a:off x="7484311" y="1133375"/>
            <a:ext cx="1186616" cy="215444"/>
          </a:xfrm>
          <a:prstGeom prst="rect">
            <a:avLst/>
          </a:prstGeom>
          <a:noFill/>
        </p:spPr>
        <p:txBody>
          <a:bodyPr wrap="square" rtlCol="0">
            <a:spAutoFit/>
          </a:bodyPr>
          <a:lstStyle/>
          <a:p>
            <a:pPr algn="ctr"/>
            <a:r>
              <a:rPr lang="en-US" sz="800" b="0" spc="100" baseline="0">
                <a:solidFill>
                  <a:schemeClr val="bg1">
                    <a:lumMod val="75000"/>
                  </a:schemeClr>
                </a:solidFill>
                <a:latin typeface="BrownPro Regular Alternate" charset="0"/>
                <a:ea typeface="BrownPro Regular Alternate" charset="0"/>
                <a:cs typeface="BrownPro Regular Alternate" charset="0"/>
              </a:rPr>
              <a:t>CONVERGING</a:t>
            </a:r>
            <a:endParaRPr lang="en-US" sz="800" b="0" spc="100" baseline="0" dirty="0">
              <a:solidFill>
                <a:schemeClr val="bg1">
                  <a:lumMod val="75000"/>
                </a:schemeClr>
              </a:solidFill>
              <a:latin typeface="BrownPro Regular Alternate" charset="0"/>
              <a:ea typeface="BrownPro Regular Alternate" charset="0"/>
              <a:cs typeface="BrownPro Regular Alternate" charset="0"/>
            </a:endParaRPr>
          </a:p>
        </p:txBody>
      </p:sp>
      <p:sp>
        <p:nvSpPr>
          <p:cNvPr id="49" name="TextBox 48"/>
          <p:cNvSpPr txBox="1"/>
          <p:nvPr userDrawn="1"/>
        </p:nvSpPr>
        <p:spPr>
          <a:xfrm>
            <a:off x="8467613" y="1777399"/>
            <a:ext cx="1273890" cy="215444"/>
          </a:xfrm>
          <a:prstGeom prst="rect">
            <a:avLst/>
          </a:prstGeom>
          <a:noFill/>
        </p:spPr>
        <p:txBody>
          <a:bodyPr wrap="square" rtlCol="0">
            <a:spAutoFit/>
          </a:bodyPr>
          <a:lstStyle/>
          <a:p>
            <a:pPr algn="ctr"/>
            <a:r>
              <a:rPr lang="en-US" sz="800" b="0" spc="100" baseline="0" dirty="0">
                <a:solidFill>
                  <a:schemeClr val="bg1">
                    <a:lumMod val="75000"/>
                  </a:schemeClr>
                </a:solidFill>
                <a:latin typeface="BrownPro Regular Alternate" charset="0"/>
                <a:ea typeface="BrownPro Regular Alternate" charset="0"/>
                <a:cs typeface="BrownPro Regular Alternate" charset="0"/>
              </a:rPr>
              <a:t>DIVERGING</a:t>
            </a:r>
          </a:p>
        </p:txBody>
      </p:sp>
      <p:sp>
        <p:nvSpPr>
          <p:cNvPr id="50" name="TextBox 49"/>
          <p:cNvSpPr txBox="1"/>
          <p:nvPr userDrawn="1"/>
        </p:nvSpPr>
        <p:spPr>
          <a:xfrm rot="3599628">
            <a:off x="9505608" y="2370325"/>
            <a:ext cx="1186616" cy="215444"/>
          </a:xfrm>
          <a:prstGeom prst="rect">
            <a:avLst/>
          </a:prstGeom>
          <a:noFill/>
        </p:spPr>
        <p:txBody>
          <a:bodyPr wrap="square" rtlCol="0">
            <a:spAutoFit/>
          </a:bodyPr>
          <a:lstStyle/>
          <a:p>
            <a:pPr algn="ctr"/>
            <a:r>
              <a:rPr lang="en-US" sz="800" b="0" spc="100" baseline="0" dirty="0">
                <a:solidFill>
                  <a:schemeClr val="bg1">
                    <a:lumMod val="75000"/>
                  </a:schemeClr>
                </a:solidFill>
                <a:latin typeface="BrownPro Regular Alternate" charset="0"/>
                <a:ea typeface="BrownPro Regular Alternate" charset="0"/>
                <a:cs typeface="BrownPro Regular Alternate" charset="0"/>
              </a:rPr>
              <a:t>REVERGING</a:t>
            </a:r>
          </a:p>
        </p:txBody>
      </p:sp>
      <p:sp>
        <p:nvSpPr>
          <p:cNvPr id="51" name="TextBox 50"/>
          <p:cNvSpPr txBox="1"/>
          <p:nvPr userDrawn="1"/>
        </p:nvSpPr>
        <p:spPr>
          <a:xfrm rot="17982919">
            <a:off x="9522824" y="3466997"/>
            <a:ext cx="1238268" cy="215444"/>
          </a:xfrm>
          <a:prstGeom prst="rect">
            <a:avLst/>
          </a:prstGeom>
          <a:noFill/>
        </p:spPr>
        <p:txBody>
          <a:bodyPr wrap="square" rtlCol="0">
            <a:spAutoFit/>
          </a:bodyPr>
          <a:lstStyle/>
          <a:p>
            <a:pPr algn="ctr"/>
            <a:r>
              <a:rPr lang="en-US" sz="800" b="0" spc="100" baseline="0" dirty="0">
                <a:solidFill>
                  <a:schemeClr val="bg1">
                    <a:lumMod val="75000"/>
                  </a:schemeClr>
                </a:solidFill>
                <a:latin typeface="BrownPro Regular Alternate" charset="0"/>
                <a:ea typeface="BrownPro Regular Alternate" charset="0"/>
                <a:cs typeface="BrownPro Regular Alternate" charset="0"/>
              </a:rPr>
              <a:t>CONVERGING</a:t>
            </a:r>
          </a:p>
        </p:txBody>
      </p:sp>
      <p:sp>
        <p:nvSpPr>
          <p:cNvPr id="52" name="TextBox 51"/>
          <p:cNvSpPr txBox="1"/>
          <p:nvPr userDrawn="1"/>
        </p:nvSpPr>
        <p:spPr>
          <a:xfrm rot="17982919">
            <a:off x="3904600" y="2846770"/>
            <a:ext cx="1238268" cy="338554"/>
          </a:xfrm>
          <a:prstGeom prst="rect">
            <a:avLst/>
          </a:prstGeom>
          <a:noFill/>
        </p:spPr>
        <p:txBody>
          <a:bodyPr wrap="square" rtlCol="0">
            <a:spAutoFit/>
          </a:bodyPr>
          <a:lstStyle/>
          <a:p>
            <a:pPr algn="ctr"/>
            <a:r>
              <a:rPr lang="en-US" sz="800" b="0" spc="100" baseline="0" dirty="0">
                <a:solidFill>
                  <a:schemeClr val="accent5"/>
                </a:solidFill>
                <a:latin typeface="BrownPro Regular Alternate" charset="0"/>
                <a:ea typeface="BrownPro Regular Alternate" charset="0"/>
                <a:cs typeface="BrownPro Regular Alternate" charset="0"/>
              </a:rPr>
              <a:t>DISCOVERY /</a:t>
            </a:r>
          </a:p>
          <a:p>
            <a:pPr algn="ctr"/>
            <a:r>
              <a:rPr lang="en-US" sz="800" b="0" spc="100" baseline="0" dirty="0">
                <a:solidFill>
                  <a:schemeClr val="accent5"/>
                </a:solidFill>
                <a:latin typeface="BrownPro Regular Alternate" charset="0"/>
                <a:ea typeface="BrownPro Regular Alternate" charset="0"/>
                <a:cs typeface="BrownPro Regular Alternate" charset="0"/>
              </a:rPr>
              <a:t>EMPATHY</a:t>
            </a:r>
          </a:p>
        </p:txBody>
      </p:sp>
      <p:sp>
        <p:nvSpPr>
          <p:cNvPr id="53" name="TextBox 52"/>
          <p:cNvSpPr txBox="1"/>
          <p:nvPr userDrawn="1"/>
        </p:nvSpPr>
        <p:spPr>
          <a:xfrm rot="17982919">
            <a:off x="5172858" y="2811905"/>
            <a:ext cx="1238268" cy="215444"/>
          </a:xfrm>
          <a:prstGeom prst="rect">
            <a:avLst/>
          </a:prstGeom>
          <a:noFill/>
        </p:spPr>
        <p:txBody>
          <a:bodyPr wrap="square" rtlCol="0">
            <a:spAutoFit/>
          </a:bodyPr>
          <a:lstStyle/>
          <a:p>
            <a:pPr algn="ctr"/>
            <a:r>
              <a:rPr lang="en-US" sz="800" b="0" spc="100" baseline="0" dirty="0">
                <a:solidFill>
                  <a:schemeClr val="accent5"/>
                </a:solidFill>
                <a:latin typeface="BrownPro Regular Alternate" charset="0"/>
                <a:ea typeface="BrownPro Regular Alternate" charset="0"/>
                <a:cs typeface="BrownPro Regular Alternate" charset="0"/>
              </a:rPr>
              <a:t>DEFINING</a:t>
            </a:r>
          </a:p>
        </p:txBody>
      </p:sp>
      <p:sp>
        <p:nvSpPr>
          <p:cNvPr id="54" name="TextBox 53"/>
          <p:cNvSpPr txBox="1"/>
          <p:nvPr userDrawn="1"/>
        </p:nvSpPr>
        <p:spPr>
          <a:xfrm>
            <a:off x="6491014" y="1310755"/>
            <a:ext cx="1238268" cy="215444"/>
          </a:xfrm>
          <a:prstGeom prst="rect">
            <a:avLst/>
          </a:prstGeom>
          <a:noFill/>
        </p:spPr>
        <p:txBody>
          <a:bodyPr wrap="square" rtlCol="0">
            <a:spAutoFit/>
          </a:bodyPr>
          <a:lstStyle/>
          <a:p>
            <a:pPr algn="ctr"/>
            <a:r>
              <a:rPr lang="en-US" sz="800" b="0" spc="100" baseline="0">
                <a:solidFill>
                  <a:schemeClr val="accent5"/>
                </a:solidFill>
                <a:latin typeface="BrownPro Regular Alternate" charset="0"/>
                <a:ea typeface="BrownPro Regular Alternate" charset="0"/>
                <a:cs typeface="BrownPro Regular Alternate" charset="0"/>
              </a:rPr>
              <a:t>IDEATE</a:t>
            </a:r>
            <a:endParaRPr lang="en-US" sz="800" b="0" spc="100" baseline="0" dirty="0">
              <a:solidFill>
                <a:schemeClr val="accent5"/>
              </a:solidFill>
              <a:latin typeface="BrownPro Regular Alternate" charset="0"/>
              <a:ea typeface="BrownPro Regular Alternate" charset="0"/>
              <a:cs typeface="BrownPro Regular Alternate" charset="0"/>
            </a:endParaRPr>
          </a:p>
        </p:txBody>
      </p:sp>
      <p:sp>
        <p:nvSpPr>
          <p:cNvPr id="55" name="TextBox 54"/>
          <p:cNvSpPr txBox="1"/>
          <p:nvPr userDrawn="1"/>
        </p:nvSpPr>
        <p:spPr>
          <a:xfrm rot="3558392">
            <a:off x="8722554" y="2497462"/>
            <a:ext cx="1238268" cy="215444"/>
          </a:xfrm>
          <a:prstGeom prst="rect">
            <a:avLst/>
          </a:prstGeom>
          <a:noFill/>
        </p:spPr>
        <p:txBody>
          <a:bodyPr wrap="square" rtlCol="0">
            <a:spAutoFit/>
          </a:bodyPr>
          <a:lstStyle/>
          <a:p>
            <a:pPr algn="ctr"/>
            <a:r>
              <a:rPr lang="en-US" sz="800" b="0" spc="100" baseline="0" dirty="0">
                <a:solidFill>
                  <a:schemeClr val="accent5"/>
                </a:solidFill>
                <a:latin typeface="BrownPro Regular Alternate" charset="0"/>
                <a:ea typeface="BrownPro Regular Alternate" charset="0"/>
                <a:cs typeface="BrownPro Regular Alternate" charset="0"/>
              </a:rPr>
              <a:t>PROTOTYPING</a:t>
            </a:r>
          </a:p>
        </p:txBody>
      </p:sp>
      <p:sp>
        <p:nvSpPr>
          <p:cNvPr id="56" name="TextBox 55"/>
          <p:cNvSpPr txBox="1"/>
          <p:nvPr userDrawn="1"/>
        </p:nvSpPr>
        <p:spPr>
          <a:xfrm rot="3558392">
            <a:off x="8179353" y="3596454"/>
            <a:ext cx="1238268" cy="215444"/>
          </a:xfrm>
          <a:prstGeom prst="rect">
            <a:avLst/>
          </a:prstGeom>
          <a:noFill/>
        </p:spPr>
        <p:txBody>
          <a:bodyPr wrap="square" rtlCol="0">
            <a:spAutoFit/>
          </a:bodyPr>
          <a:lstStyle/>
          <a:p>
            <a:pPr algn="ctr"/>
            <a:r>
              <a:rPr lang="en-US" sz="800" b="0" spc="100" baseline="0">
                <a:solidFill>
                  <a:schemeClr val="accent5"/>
                </a:solidFill>
                <a:latin typeface="BrownPro Regular Alternate" charset="0"/>
                <a:ea typeface="BrownPro Regular Alternate" charset="0"/>
                <a:cs typeface="BrownPro Regular Alternate" charset="0"/>
              </a:rPr>
              <a:t>ITERATE</a:t>
            </a:r>
            <a:endParaRPr lang="en-US" sz="800" b="0" spc="100" baseline="0" dirty="0">
              <a:solidFill>
                <a:schemeClr val="accent5"/>
              </a:solidFill>
              <a:latin typeface="BrownPro Regular Alternate" charset="0"/>
              <a:ea typeface="BrownPro Regular Alternate" charset="0"/>
              <a:cs typeface="BrownPro Regular Alternate" charset="0"/>
            </a:endParaRPr>
          </a:p>
        </p:txBody>
      </p:sp>
      <p:sp>
        <p:nvSpPr>
          <p:cNvPr id="44" name="Freeform 43"/>
          <p:cNvSpPr>
            <a:spLocks noGrp="1"/>
          </p:cNvSpPr>
          <p:nvPr>
            <p:ph type="pic" sz="quarter" idx="14"/>
          </p:nvPr>
        </p:nvSpPr>
        <p:spPr>
          <a:xfrm>
            <a:off x="4516561" y="3372433"/>
            <a:ext cx="578079" cy="498344"/>
          </a:xfrm>
          <a:custGeom>
            <a:avLst/>
            <a:gdLst>
              <a:gd name="connsiteX0" fmla="*/ 147385 w 578079"/>
              <a:gd name="connsiteY0" fmla="*/ 0 h 498344"/>
              <a:gd name="connsiteX1" fmla="*/ 430694 w 578079"/>
              <a:gd name="connsiteY1" fmla="*/ 0 h 498344"/>
              <a:gd name="connsiteX2" fmla="*/ 578079 w 578079"/>
              <a:gd name="connsiteY2" fmla="*/ 249172 h 498344"/>
              <a:gd name="connsiteX3" fmla="*/ 430694 w 578079"/>
              <a:gd name="connsiteY3" fmla="*/ 498344 h 498344"/>
              <a:gd name="connsiteX4" fmla="*/ 147385 w 578079"/>
              <a:gd name="connsiteY4" fmla="*/ 498344 h 498344"/>
              <a:gd name="connsiteX5" fmla="*/ 0 w 578079"/>
              <a:gd name="connsiteY5" fmla="*/ 249172 h 49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079" h="498344">
                <a:moveTo>
                  <a:pt x="147385" y="0"/>
                </a:moveTo>
                <a:lnTo>
                  <a:pt x="430694" y="0"/>
                </a:lnTo>
                <a:lnTo>
                  <a:pt x="578079" y="249172"/>
                </a:lnTo>
                <a:lnTo>
                  <a:pt x="430694" y="498344"/>
                </a:lnTo>
                <a:lnTo>
                  <a:pt x="147385" y="498344"/>
                </a:lnTo>
                <a:lnTo>
                  <a:pt x="0" y="249172"/>
                </a:lnTo>
                <a:close/>
              </a:path>
            </a:pathLst>
          </a:custGeom>
          <a:solidFill>
            <a:schemeClr val="accent3"/>
          </a:solidFill>
          <a:ln>
            <a:noFill/>
          </a:ln>
        </p:spPr>
        <p:txBody>
          <a:bodyPr wrap="square" anchor="ctr">
            <a:noAutofit/>
          </a:bodyPr>
          <a:lstStyle>
            <a:lvl1pPr marL="0" indent="0" algn="ctr">
              <a:buFontTx/>
              <a:buNone/>
              <a:defRPr sz="800">
                <a:latin typeface="BrownPro Regular Alternate" charset="0"/>
                <a:ea typeface="BrownPro Regular Alternate" charset="0"/>
                <a:cs typeface="BrownPro Regular Alternate" charset="0"/>
              </a:defRPr>
            </a:lvl1pPr>
          </a:lstStyle>
          <a:p>
            <a:endParaRPr lang="en-US"/>
          </a:p>
        </p:txBody>
      </p:sp>
      <p:sp>
        <p:nvSpPr>
          <p:cNvPr id="47" name="Freeform 46"/>
          <p:cNvSpPr>
            <a:spLocks noGrp="1"/>
          </p:cNvSpPr>
          <p:nvPr>
            <p:ph type="pic" sz="quarter" idx="15"/>
          </p:nvPr>
        </p:nvSpPr>
        <p:spPr>
          <a:xfrm>
            <a:off x="4852706" y="2821608"/>
            <a:ext cx="578079" cy="498344"/>
          </a:xfrm>
          <a:custGeom>
            <a:avLst/>
            <a:gdLst>
              <a:gd name="connsiteX0" fmla="*/ 147385 w 578079"/>
              <a:gd name="connsiteY0" fmla="*/ 0 h 498344"/>
              <a:gd name="connsiteX1" fmla="*/ 430694 w 578079"/>
              <a:gd name="connsiteY1" fmla="*/ 0 h 498344"/>
              <a:gd name="connsiteX2" fmla="*/ 578079 w 578079"/>
              <a:gd name="connsiteY2" fmla="*/ 249172 h 498344"/>
              <a:gd name="connsiteX3" fmla="*/ 430694 w 578079"/>
              <a:gd name="connsiteY3" fmla="*/ 498344 h 498344"/>
              <a:gd name="connsiteX4" fmla="*/ 147385 w 578079"/>
              <a:gd name="connsiteY4" fmla="*/ 498344 h 498344"/>
              <a:gd name="connsiteX5" fmla="*/ 0 w 578079"/>
              <a:gd name="connsiteY5" fmla="*/ 249172 h 49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079" h="498344">
                <a:moveTo>
                  <a:pt x="147385" y="0"/>
                </a:moveTo>
                <a:lnTo>
                  <a:pt x="430694" y="0"/>
                </a:lnTo>
                <a:lnTo>
                  <a:pt x="578079" y="249172"/>
                </a:lnTo>
                <a:lnTo>
                  <a:pt x="430694" y="498344"/>
                </a:lnTo>
                <a:lnTo>
                  <a:pt x="147385" y="498344"/>
                </a:lnTo>
                <a:lnTo>
                  <a:pt x="0" y="249172"/>
                </a:lnTo>
                <a:close/>
              </a:path>
            </a:pathLst>
          </a:custGeom>
          <a:solidFill>
            <a:schemeClr val="accent3"/>
          </a:solidFill>
          <a:ln>
            <a:noFill/>
          </a:ln>
        </p:spPr>
        <p:txBody>
          <a:bodyPr wrap="square" anchor="ctr">
            <a:noAutofit/>
          </a:bodyPr>
          <a:lstStyle>
            <a:lvl1pPr marL="0" indent="0" algn="ctr">
              <a:buFontTx/>
              <a:buNone/>
              <a:defRPr sz="800">
                <a:latin typeface="BrownPro Regular Alternate" charset="0"/>
                <a:ea typeface="BrownPro Regular Alternate" charset="0"/>
                <a:cs typeface="BrownPro Regular Alternate" charset="0"/>
              </a:defRPr>
            </a:lvl1pPr>
          </a:lstStyle>
          <a:p>
            <a:endParaRPr lang="en-US"/>
          </a:p>
        </p:txBody>
      </p:sp>
      <p:sp>
        <p:nvSpPr>
          <p:cNvPr id="57" name="Freeform 56"/>
          <p:cNvSpPr>
            <a:spLocks noGrp="1"/>
          </p:cNvSpPr>
          <p:nvPr>
            <p:ph type="pic" sz="quarter" idx="16"/>
          </p:nvPr>
        </p:nvSpPr>
        <p:spPr>
          <a:xfrm>
            <a:off x="5161811" y="2255489"/>
            <a:ext cx="578079" cy="498344"/>
          </a:xfrm>
          <a:custGeom>
            <a:avLst/>
            <a:gdLst>
              <a:gd name="connsiteX0" fmla="*/ 147385 w 578079"/>
              <a:gd name="connsiteY0" fmla="*/ 0 h 498344"/>
              <a:gd name="connsiteX1" fmla="*/ 430694 w 578079"/>
              <a:gd name="connsiteY1" fmla="*/ 0 h 498344"/>
              <a:gd name="connsiteX2" fmla="*/ 578079 w 578079"/>
              <a:gd name="connsiteY2" fmla="*/ 249172 h 498344"/>
              <a:gd name="connsiteX3" fmla="*/ 430694 w 578079"/>
              <a:gd name="connsiteY3" fmla="*/ 498344 h 498344"/>
              <a:gd name="connsiteX4" fmla="*/ 147385 w 578079"/>
              <a:gd name="connsiteY4" fmla="*/ 498344 h 498344"/>
              <a:gd name="connsiteX5" fmla="*/ 0 w 578079"/>
              <a:gd name="connsiteY5" fmla="*/ 249172 h 49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079" h="498344">
                <a:moveTo>
                  <a:pt x="147385" y="0"/>
                </a:moveTo>
                <a:lnTo>
                  <a:pt x="430694" y="0"/>
                </a:lnTo>
                <a:lnTo>
                  <a:pt x="578079" y="249172"/>
                </a:lnTo>
                <a:lnTo>
                  <a:pt x="430694" y="498344"/>
                </a:lnTo>
                <a:lnTo>
                  <a:pt x="147385" y="498344"/>
                </a:lnTo>
                <a:lnTo>
                  <a:pt x="0" y="249172"/>
                </a:lnTo>
                <a:close/>
              </a:path>
            </a:pathLst>
          </a:custGeom>
          <a:solidFill>
            <a:schemeClr val="accent3"/>
          </a:solidFill>
          <a:ln>
            <a:noFill/>
          </a:ln>
        </p:spPr>
        <p:txBody>
          <a:bodyPr wrap="square" anchor="ctr">
            <a:noAutofit/>
          </a:bodyPr>
          <a:lstStyle>
            <a:lvl1pPr marL="0" indent="0" algn="ctr">
              <a:buFontTx/>
              <a:buNone/>
              <a:defRPr sz="800">
                <a:latin typeface="BrownPro Regular Alternate" charset="0"/>
                <a:ea typeface="BrownPro Regular Alternate" charset="0"/>
                <a:cs typeface="BrownPro Regular Alternate" charset="0"/>
              </a:defRPr>
            </a:lvl1pPr>
          </a:lstStyle>
          <a:p>
            <a:endParaRPr lang="en-US" dirty="0"/>
          </a:p>
        </p:txBody>
      </p:sp>
      <p:sp>
        <p:nvSpPr>
          <p:cNvPr id="58" name="Freeform 57"/>
          <p:cNvSpPr>
            <a:spLocks noGrp="1"/>
          </p:cNvSpPr>
          <p:nvPr>
            <p:ph type="pic" sz="quarter" idx="17"/>
          </p:nvPr>
        </p:nvSpPr>
        <p:spPr>
          <a:xfrm>
            <a:off x="9084042" y="3372433"/>
            <a:ext cx="578079" cy="498344"/>
          </a:xfrm>
          <a:custGeom>
            <a:avLst/>
            <a:gdLst>
              <a:gd name="connsiteX0" fmla="*/ 147385 w 578079"/>
              <a:gd name="connsiteY0" fmla="*/ 0 h 498344"/>
              <a:gd name="connsiteX1" fmla="*/ 430694 w 578079"/>
              <a:gd name="connsiteY1" fmla="*/ 0 h 498344"/>
              <a:gd name="connsiteX2" fmla="*/ 578079 w 578079"/>
              <a:gd name="connsiteY2" fmla="*/ 249172 h 498344"/>
              <a:gd name="connsiteX3" fmla="*/ 430694 w 578079"/>
              <a:gd name="connsiteY3" fmla="*/ 498344 h 498344"/>
              <a:gd name="connsiteX4" fmla="*/ 147385 w 578079"/>
              <a:gd name="connsiteY4" fmla="*/ 498344 h 498344"/>
              <a:gd name="connsiteX5" fmla="*/ 0 w 578079"/>
              <a:gd name="connsiteY5" fmla="*/ 249172 h 49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079" h="498344">
                <a:moveTo>
                  <a:pt x="147385" y="0"/>
                </a:moveTo>
                <a:lnTo>
                  <a:pt x="430694" y="0"/>
                </a:lnTo>
                <a:lnTo>
                  <a:pt x="578079" y="249172"/>
                </a:lnTo>
                <a:lnTo>
                  <a:pt x="430694" y="498344"/>
                </a:lnTo>
                <a:lnTo>
                  <a:pt x="147385" y="498344"/>
                </a:lnTo>
                <a:lnTo>
                  <a:pt x="0" y="249172"/>
                </a:lnTo>
                <a:close/>
              </a:path>
            </a:pathLst>
          </a:custGeom>
          <a:solidFill>
            <a:schemeClr val="accent3"/>
          </a:solidFill>
          <a:ln>
            <a:noFill/>
          </a:ln>
        </p:spPr>
        <p:txBody>
          <a:bodyPr wrap="square" anchor="ctr">
            <a:noAutofit/>
          </a:bodyPr>
          <a:lstStyle>
            <a:lvl1pPr marL="0" indent="0" algn="ctr">
              <a:buFontTx/>
              <a:buNone/>
              <a:defRPr sz="800">
                <a:latin typeface="BrownPro Regular Alternate" charset="0"/>
                <a:ea typeface="BrownPro Regular Alternate" charset="0"/>
                <a:cs typeface="BrownPro Regular Alternate" charset="0"/>
              </a:defRPr>
            </a:lvl1pPr>
          </a:lstStyle>
          <a:p>
            <a:endParaRPr lang="en-US"/>
          </a:p>
        </p:txBody>
      </p:sp>
      <p:sp>
        <p:nvSpPr>
          <p:cNvPr id="59" name="Freeform 58"/>
          <p:cNvSpPr>
            <a:spLocks noGrp="1"/>
          </p:cNvSpPr>
          <p:nvPr>
            <p:ph type="pic" sz="quarter" idx="18"/>
          </p:nvPr>
        </p:nvSpPr>
        <p:spPr>
          <a:xfrm>
            <a:off x="8758372" y="2821608"/>
            <a:ext cx="578079" cy="498344"/>
          </a:xfrm>
          <a:custGeom>
            <a:avLst/>
            <a:gdLst>
              <a:gd name="connsiteX0" fmla="*/ 147385 w 578079"/>
              <a:gd name="connsiteY0" fmla="*/ 0 h 498344"/>
              <a:gd name="connsiteX1" fmla="*/ 430694 w 578079"/>
              <a:gd name="connsiteY1" fmla="*/ 0 h 498344"/>
              <a:gd name="connsiteX2" fmla="*/ 578079 w 578079"/>
              <a:gd name="connsiteY2" fmla="*/ 249172 h 498344"/>
              <a:gd name="connsiteX3" fmla="*/ 430694 w 578079"/>
              <a:gd name="connsiteY3" fmla="*/ 498344 h 498344"/>
              <a:gd name="connsiteX4" fmla="*/ 147385 w 578079"/>
              <a:gd name="connsiteY4" fmla="*/ 498344 h 498344"/>
              <a:gd name="connsiteX5" fmla="*/ 0 w 578079"/>
              <a:gd name="connsiteY5" fmla="*/ 249172 h 49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079" h="498344">
                <a:moveTo>
                  <a:pt x="147385" y="0"/>
                </a:moveTo>
                <a:lnTo>
                  <a:pt x="430694" y="0"/>
                </a:lnTo>
                <a:lnTo>
                  <a:pt x="578079" y="249172"/>
                </a:lnTo>
                <a:lnTo>
                  <a:pt x="430694" y="498344"/>
                </a:lnTo>
                <a:lnTo>
                  <a:pt x="147385" y="498344"/>
                </a:lnTo>
                <a:lnTo>
                  <a:pt x="0" y="249172"/>
                </a:lnTo>
                <a:close/>
              </a:path>
            </a:pathLst>
          </a:custGeom>
          <a:solidFill>
            <a:schemeClr val="accent3"/>
          </a:solidFill>
          <a:ln>
            <a:noFill/>
          </a:ln>
        </p:spPr>
        <p:txBody>
          <a:bodyPr wrap="square" anchor="ctr">
            <a:noAutofit/>
          </a:bodyPr>
          <a:lstStyle>
            <a:lvl1pPr marL="0" indent="0" algn="ctr">
              <a:buFontTx/>
              <a:buNone/>
              <a:defRPr sz="800">
                <a:latin typeface="BrownPro Regular Alternate" charset="0"/>
                <a:ea typeface="BrownPro Regular Alternate" charset="0"/>
                <a:cs typeface="BrownPro Regular Alternate" charset="0"/>
              </a:defRPr>
            </a:lvl1pPr>
          </a:lstStyle>
          <a:p>
            <a:endParaRPr lang="en-US"/>
          </a:p>
        </p:txBody>
      </p:sp>
      <p:sp>
        <p:nvSpPr>
          <p:cNvPr id="60" name="Freeform 59"/>
          <p:cNvSpPr>
            <a:spLocks noGrp="1"/>
          </p:cNvSpPr>
          <p:nvPr>
            <p:ph type="pic" sz="quarter" idx="19"/>
          </p:nvPr>
        </p:nvSpPr>
        <p:spPr>
          <a:xfrm>
            <a:off x="8439145" y="2255489"/>
            <a:ext cx="578079" cy="498344"/>
          </a:xfrm>
          <a:custGeom>
            <a:avLst/>
            <a:gdLst>
              <a:gd name="connsiteX0" fmla="*/ 147385 w 578079"/>
              <a:gd name="connsiteY0" fmla="*/ 0 h 498344"/>
              <a:gd name="connsiteX1" fmla="*/ 430694 w 578079"/>
              <a:gd name="connsiteY1" fmla="*/ 0 h 498344"/>
              <a:gd name="connsiteX2" fmla="*/ 578079 w 578079"/>
              <a:gd name="connsiteY2" fmla="*/ 249172 h 498344"/>
              <a:gd name="connsiteX3" fmla="*/ 430694 w 578079"/>
              <a:gd name="connsiteY3" fmla="*/ 498344 h 498344"/>
              <a:gd name="connsiteX4" fmla="*/ 147385 w 578079"/>
              <a:gd name="connsiteY4" fmla="*/ 498344 h 498344"/>
              <a:gd name="connsiteX5" fmla="*/ 0 w 578079"/>
              <a:gd name="connsiteY5" fmla="*/ 249172 h 49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079" h="498344">
                <a:moveTo>
                  <a:pt x="147385" y="0"/>
                </a:moveTo>
                <a:lnTo>
                  <a:pt x="430694" y="0"/>
                </a:lnTo>
                <a:lnTo>
                  <a:pt x="578079" y="249172"/>
                </a:lnTo>
                <a:lnTo>
                  <a:pt x="430694" y="498344"/>
                </a:lnTo>
                <a:lnTo>
                  <a:pt x="147385" y="498344"/>
                </a:lnTo>
                <a:lnTo>
                  <a:pt x="0" y="249172"/>
                </a:lnTo>
                <a:close/>
              </a:path>
            </a:pathLst>
          </a:custGeom>
          <a:solidFill>
            <a:schemeClr val="accent3"/>
          </a:solidFill>
          <a:ln>
            <a:noFill/>
          </a:ln>
        </p:spPr>
        <p:txBody>
          <a:bodyPr wrap="square" anchor="ctr">
            <a:noAutofit/>
          </a:bodyPr>
          <a:lstStyle>
            <a:lvl1pPr marL="0" indent="0" algn="ctr">
              <a:buFontTx/>
              <a:buNone/>
              <a:defRPr sz="800">
                <a:latin typeface="BrownPro Regular Alternate" charset="0"/>
                <a:ea typeface="BrownPro Regular Alternate" charset="0"/>
                <a:cs typeface="BrownPro Regular Alternate" charset="0"/>
              </a:defRPr>
            </a:lvl1pPr>
          </a:lstStyle>
          <a:p>
            <a:endParaRPr lang="en-US" dirty="0"/>
          </a:p>
        </p:txBody>
      </p:sp>
      <p:sp>
        <p:nvSpPr>
          <p:cNvPr id="61" name="Freeform 60"/>
          <p:cNvSpPr>
            <a:spLocks noGrp="1"/>
          </p:cNvSpPr>
          <p:nvPr>
            <p:ph type="pic" sz="quarter" idx="20"/>
          </p:nvPr>
        </p:nvSpPr>
        <p:spPr>
          <a:xfrm>
            <a:off x="6132393" y="1687585"/>
            <a:ext cx="578079" cy="498344"/>
          </a:xfrm>
          <a:custGeom>
            <a:avLst/>
            <a:gdLst>
              <a:gd name="connsiteX0" fmla="*/ 147385 w 578079"/>
              <a:gd name="connsiteY0" fmla="*/ 0 h 498344"/>
              <a:gd name="connsiteX1" fmla="*/ 430694 w 578079"/>
              <a:gd name="connsiteY1" fmla="*/ 0 h 498344"/>
              <a:gd name="connsiteX2" fmla="*/ 578079 w 578079"/>
              <a:gd name="connsiteY2" fmla="*/ 249172 h 498344"/>
              <a:gd name="connsiteX3" fmla="*/ 430694 w 578079"/>
              <a:gd name="connsiteY3" fmla="*/ 498344 h 498344"/>
              <a:gd name="connsiteX4" fmla="*/ 147385 w 578079"/>
              <a:gd name="connsiteY4" fmla="*/ 498344 h 498344"/>
              <a:gd name="connsiteX5" fmla="*/ 0 w 578079"/>
              <a:gd name="connsiteY5" fmla="*/ 249172 h 49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079" h="498344">
                <a:moveTo>
                  <a:pt x="147385" y="0"/>
                </a:moveTo>
                <a:lnTo>
                  <a:pt x="430694" y="0"/>
                </a:lnTo>
                <a:lnTo>
                  <a:pt x="578079" y="249172"/>
                </a:lnTo>
                <a:lnTo>
                  <a:pt x="430694" y="498344"/>
                </a:lnTo>
                <a:lnTo>
                  <a:pt x="147385" y="498344"/>
                </a:lnTo>
                <a:lnTo>
                  <a:pt x="0" y="249172"/>
                </a:lnTo>
                <a:close/>
              </a:path>
            </a:pathLst>
          </a:custGeom>
          <a:solidFill>
            <a:schemeClr val="accent3"/>
          </a:solidFill>
          <a:ln>
            <a:noFill/>
          </a:ln>
        </p:spPr>
        <p:txBody>
          <a:bodyPr wrap="square" anchor="ctr">
            <a:noAutofit/>
          </a:bodyPr>
          <a:lstStyle>
            <a:lvl1pPr marL="0" indent="0" algn="ctr">
              <a:buFontTx/>
              <a:buNone/>
              <a:defRPr sz="800">
                <a:latin typeface="BrownPro Regular Alternate" charset="0"/>
                <a:ea typeface="BrownPro Regular Alternate" charset="0"/>
                <a:cs typeface="BrownPro Regular Alternate" charset="0"/>
              </a:defRPr>
            </a:lvl1pPr>
          </a:lstStyle>
          <a:p>
            <a:endParaRPr lang="en-US" dirty="0"/>
          </a:p>
        </p:txBody>
      </p:sp>
      <p:sp>
        <p:nvSpPr>
          <p:cNvPr id="62" name="Freeform 61"/>
          <p:cNvSpPr>
            <a:spLocks noGrp="1"/>
          </p:cNvSpPr>
          <p:nvPr>
            <p:ph type="pic" sz="quarter" idx="21"/>
          </p:nvPr>
        </p:nvSpPr>
        <p:spPr>
          <a:xfrm>
            <a:off x="6784991" y="1687585"/>
            <a:ext cx="578079" cy="498344"/>
          </a:xfrm>
          <a:custGeom>
            <a:avLst/>
            <a:gdLst>
              <a:gd name="connsiteX0" fmla="*/ 147385 w 578079"/>
              <a:gd name="connsiteY0" fmla="*/ 0 h 498344"/>
              <a:gd name="connsiteX1" fmla="*/ 430694 w 578079"/>
              <a:gd name="connsiteY1" fmla="*/ 0 h 498344"/>
              <a:gd name="connsiteX2" fmla="*/ 578079 w 578079"/>
              <a:gd name="connsiteY2" fmla="*/ 249172 h 498344"/>
              <a:gd name="connsiteX3" fmla="*/ 430694 w 578079"/>
              <a:gd name="connsiteY3" fmla="*/ 498344 h 498344"/>
              <a:gd name="connsiteX4" fmla="*/ 147385 w 578079"/>
              <a:gd name="connsiteY4" fmla="*/ 498344 h 498344"/>
              <a:gd name="connsiteX5" fmla="*/ 0 w 578079"/>
              <a:gd name="connsiteY5" fmla="*/ 249172 h 49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079" h="498344">
                <a:moveTo>
                  <a:pt x="147385" y="0"/>
                </a:moveTo>
                <a:lnTo>
                  <a:pt x="430694" y="0"/>
                </a:lnTo>
                <a:lnTo>
                  <a:pt x="578079" y="249172"/>
                </a:lnTo>
                <a:lnTo>
                  <a:pt x="430694" y="498344"/>
                </a:lnTo>
                <a:lnTo>
                  <a:pt x="147385" y="498344"/>
                </a:lnTo>
                <a:lnTo>
                  <a:pt x="0" y="249172"/>
                </a:lnTo>
                <a:close/>
              </a:path>
            </a:pathLst>
          </a:custGeom>
          <a:solidFill>
            <a:schemeClr val="accent3"/>
          </a:solidFill>
          <a:ln>
            <a:noFill/>
          </a:ln>
        </p:spPr>
        <p:txBody>
          <a:bodyPr wrap="square" anchor="ctr">
            <a:noAutofit/>
          </a:bodyPr>
          <a:lstStyle>
            <a:lvl1pPr marL="0" indent="0" algn="ctr">
              <a:buFontTx/>
              <a:buNone/>
              <a:defRPr sz="800">
                <a:latin typeface="BrownPro Regular Alternate" charset="0"/>
                <a:ea typeface="BrownPro Regular Alternate" charset="0"/>
                <a:cs typeface="BrownPro Regular Alternate" charset="0"/>
              </a:defRPr>
            </a:lvl1pPr>
          </a:lstStyle>
          <a:p>
            <a:endParaRPr lang="en-US" dirty="0"/>
          </a:p>
        </p:txBody>
      </p:sp>
      <p:sp>
        <p:nvSpPr>
          <p:cNvPr id="63" name="Freeform 62"/>
          <p:cNvSpPr>
            <a:spLocks noGrp="1"/>
          </p:cNvSpPr>
          <p:nvPr>
            <p:ph type="pic" sz="quarter" idx="22"/>
          </p:nvPr>
        </p:nvSpPr>
        <p:spPr>
          <a:xfrm>
            <a:off x="7455298" y="1687585"/>
            <a:ext cx="578079" cy="498344"/>
          </a:xfrm>
          <a:custGeom>
            <a:avLst/>
            <a:gdLst>
              <a:gd name="connsiteX0" fmla="*/ 147385 w 578079"/>
              <a:gd name="connsiteY0" fmla="*/ 0 h 498344"/>
              <a:gd name="connsiteX1" fmla="*/ 430694 w 578079"/>
              <a:gd name="connsiteY1" fmla="*/ 0 h 498344"/>
              <a:gd name="connsiteX2" fmla="*/ 578079 w 578079"/>
              <a:gd name="connsiteY2" fmla="*/ 249172 h 498344"/>
              <a:gd name="connsiteX3" fmla="*/ 430694 w 578079"/>
              <a:gd name="connsiteY3" fmla="*/ 498344 h 498344"/>
              <a:gd name="connsiteX4" fmla="*/ 147385 w 578079"/>
              <a:gd name="connsiteY4" fmla="*/ 498344 h 498344"/>
              <a:gd name="connsiteX5" fmla="*/ 0 w 578079"/>
              <a:gd name="connsiteY5" fmla="*/ 249172 h 49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079" h="498344">
                <a:moveTo>
                  <a:pt x="147385" y="0"/>
                </a:moveTo>
                <a:lnTo>
                  <a:pt x="430694" y="0"/>
                </a:lnTo>
                <a:lnTo>
                  <a:pt x="578079" y="249172"/>
                </a:lnTo>
                <a:lnTo>
                  <a:pt x="430694" y="498344"/>
                </a:lnTo>
                <a:lnTo>
                  <a:pt x="147385" y="498344"/>
                </a:lnTo>
                <a:lnTo>
                  <a:pt x="0" y="249172"/>
                </a:lnTo>
                <a:close/>
              </a:path>
            </a:pathLst>
          </a:custGeom>
          <a:solidFill>
            <a:schemeClr val="accent3"/>
          </a:solidFill>
          <a:ln>
            <a:noFill/>
          </a:ln>
        </p:spPr>
        <p:txBody>
          <a:bodyPr wrap="square" anchor="ctr">
            <a:noAutofit/>
          </a:bodyPr>
          <a:lstStyle>
            <a:lvl1pPr marL="0" indent="0" algn="ctr">
              <a:buFontTx/>
              <a:buNone/>
              <a:defRPr sz="800">
                <a:latin typeface="BrownPro Regular Alternate" charset="0"/>
                <a:ea typeface="BrownPro Regular Alternate" charset="0"/>
                <a:cs typeface="BrownPro Regular Alternate" charset="0"/>
              </a:defRPr>
            </a:lvl1pPr>
          </a:lstStyle>
          <a:p>
            <a:endParaRPr lang="en-US" dirty="0"/>
          </a:p>
        </p:txBody>
      </p:sp>
    </p:spTree>
    <p:extLst>
      <p:ext uri="{BB962C8B-B14F-4D97-AF65-F5344CB8AC3E}">
        <p14:creationId xmlns:p14="http://schemas.microsoft.com/office/powerpoint/2010/main" val="1151856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Board_Game">
    <p:bg>
      <p:bgPr>
        <a:solidFill>
          <a:schemeClr val="accent5">
            <a:lumMod val="9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75708" y="3664631"/>
            <a:ext cx="7394713" cy="3193369"/>
          </a:xfrm>
          <a:prstGeom prst="rect">
            <a:avLst/>
          </a:prstGeom>
          <a:solidFill>
            <a:schemeClr val="accent5">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3934558" y="404792"/>
            <a:ext cx="6351313" cy="6045461"/>
          </a:xfrm>
          <a:prstGeom prst="rect">
            <a:avLst/>
          </a:prstGeom>
        </p:spPr>
      </p:pic>
      <p:sp>
        <p:nvSpPr>
          <p:cNvPr id="2" name="Title 1"/>
          <p:cNvSpPr>
            <a:spLocks noGrp="1"/>
          </p:cNvSpPr>
          <p:nvPr>
            <p:ph type="title"/>
          </p:nvPr>
        </p:nvSpPr>
        <p:spPr>
          <a:xfrm>
            <a:off x="550099" y="545432"/>
            <a:ext cx="3701861" cy="561473"/>
          </a:xfrm>
        </p:spPr>
        <p:txBody>
          <a:bodyPr anchor="t">
            <a:normAutofit/>
          </a:bodyPr>
          <a:lstStyle>
            <a:lvl1pPr>
              <a:defRPr sz="3200"/>
            </a:lvl1pPr>
          </a:lstStyle>
          <a:p>
            <a:endParaRPr lang="en-US" dirty="0"/>
          </a:p>
        </p:txBody>
      </p:sp>
      <p:sp>
        <p:nvSpPr>
          <p:cNvPr id="6" name="Slide Number Placeholder 5"/>
          <p:cNvSpPr>
            <a:spLocks noGrp="1"/>
          </p:cNvSpPr>
          <p:nvPr>
            <p:ph type="sldNum" sz="quarter" idx="12"/>
          </p:nvPr>
        </p:nvSpPr>
        <p:spPr>
          <a:xfrm>
            <a:off x="10956022" y="6267691"/>
            <a:ext cx="685878" cy="365125"/>
          </a:xfrm>
        </p:spPr>
        <p:txBody>
          <a:bodyPr/>
          <a:lstStyle>
            <a:lvl1pPr>
              <a:defRPr>
                <a:solidFill>
                  <a:schemeClr val="tx1"/>
                </a:solidFill>
              </a:defRPr>
            </a:lvl1pPr>
          </a:lstStyle>
          <a:p>
            <a:fld id="{FAD4C1B5-1D38-2247-A570-C896BF355D39}" type="slidenum">
              <a:rPr lang="en-US" smtClean="0"/>
              <a:pPr/>
              <a:t>‹#›</a:t>
            </a:fld>
            <a:endParaRPr lang="en-US" dirty="0"/>
          </a:p>
        </p:txBody>
      </p:sp>
      <p:sp>
        <p:nvSpPr>
          <p:cNvPr id="9" name="Rectangle 8"/>
          <p:cNvSpPr/>
          <p:nvPr userDrawn="1"/>
        </p:nvSpPr>
        <p:spPr>
          <a:xfrm>
            <a:off x="12556952" y="6085043"/>
            <a:ext cx="550100" cy="765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6">
            <a:extLst>
              <a:ext uri="{FF2B5EF4-FFF2-40B4-BE49-F238E27FC236}">
                <a16:creationId xmlns:a16="http://schemas.microsoft.com/office/drawing/2014/main" id="{147610C2-5350-40AE-9556-0FF543C5D8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0232" y="365125"/>
            <a:ext cx="1361668" cy="871467"/>
          </a:xfrm>
          <a:prstGeom prst="rect">
            <a:avLst/>
          </a:prstGeom>
        </p:spPr>
      </p:pic>
      <p:sp>
        <p:nvSpPr>
          <p:cNvPr id="14" name="Text Placeholder 13"/>
          <p:cNvSpPr>
            <a:spLocks noGrp="1"/>
          </p:cNvSpPr>
          <p:nvPr>
            <p:ph type="body" sz="quarter" idx="13" hasCustomPrompt="1"/>
          </p:nvPr>
        </p:nvSpPr>
        <p:spPr>
          <a:xfrm>
            <a:off x="550863" y="1106488"/>
            <a:ext cx="3701098" cy="514350"/>
          </a:xfrm>
        </p:spPr>
        <p:txBody>
          <a:bodyPr>
            <a:normAutofit/>
          </a:bodyPr>
          <a:lstStyle>
            <a:lvl1pPr marL="0" indent="0">
              <a:buFontTx/>
              <a:buNone/>
              <a:defRPr sz="2400" baseline="0"/>
            </a:lvl1pPr>
          </a:lstStyle>
          <a:p>
            <a:pPr lvl="0"/>
            <a:r>
              <a:rPr lang="en-US" dirty="0"/>
              <a:t>Subtitle of the slide in case of need</a:t>
            </a:r>
          </a:p>
        </p:txBody>
      </p:sp>
      <p:sp>
        <p:nvSpPr>
          <p:cNvPr id="12" name="TextBox 11"/>
          <p:cNvSpPr txBox="1"/>
          <p:nvPr userDrawn="1"/>
        </p:nvSpPr>
        <p:spPr>
          <a:xfrm>
            <a:off x="6127776" y="4067078"/>
            <a:ext cx="1920890" cy="246221"/>
          </a:xfrm>
          <a:prstGeom prst="rect">
            <a:avLst/>
          </a:prstGeom>
          <a:noFill/>
        </p:spPr>
        <p:txBody>
          <a:bodyPr wrap="square" rtlCol="0">
            <a:spAutoFit/>
          </a:bodyPr>
          <a:lstStyle/>
          <a:p>
            <a:pPr algn="ctr"/>
            <a:r>
              <a:rPr lang="en-US" sz="1000" b="1" spc="100" baseline="0" dirty="0">
                <a:latin typeface="BrownPro Regular Alternate" charset="0"/>
                <a:ea typeface="BrownPro Regular Alternate" charset="0"/>
                <a:cs typeface="BrownPro Regular Alternate" charset="0"/>
              </a:rPr>
              <a:t>TEAM</a:t>
            </a:r>
          </a:p>
        </p:txBody>
      </p:sp>
      <p:sp>
        <p:nvSpPr>
          <p:cNvPr id="33" name="TextBox 32"/>
          <p:cNvSpPr txBox="1"/>
          <p:nvPr userDrawn="1"/>
        </p:nvSpPr>
        <p:spPr>
          <a:xfrm rot="18000000">
            <a:off x="3084481" y="4929862"/>
            <a:ext cx="1920890" cy="230832"/>
          </a:xfrm>
          <a:prstGeom prst="rect">
            <a:avLst/>
          </a:prstGeom>
          <a:noFill/>
        </p:spPr>
        <p:txBody>
          <a:bodyPr wrap="square" rtlCol="0">
            <a:spAutoFit/>
          </a:bodyPr>
          <a:lstStyle/>
          <a:p>
            <a:pPr algn="ctr"/>
            <a:r>
              <a:rPr lang="en-US" sz="900" b="1" spc="100" baseline="0" dirty="0">
                <a:solidFill>
                  <a:schemeClr val="bg1">
                    <a:lumMod val="50000"/>
                  </a:schemeClr>
                </a:solidFill>
                <a:latin typeface="BrownPro Regular Alternate" charset="0"/>
                <a:ea typeface="BrownPro Regular Alternate" charset="0"/>
                <a:cs typeface="BrownPro Regular Alternate" charset="0"/>
              </a:rPr>
              <a:t>JOURNEY</a:t>
            </a:r>
          </a:p>
        </p:txBody>
      </p:sp>
      <p:sp>
        <p:nvSpPr>
          <p:cNvPr id="34" name="TextBox 33"/>
          <p:cNvSpPr txBox="1"/>
          <p:nvPr userDrawn="1"/>
        </p:nvSpPr>
        <p:spPr>
          <a:xfrm rot="3600000">
            <a:off x="9097830" y="4806662"/>
            <a:ext cx="1920890" cy="230832"/>
          </a:xfrm>
          <a:prstGeom prst="rect">
            <a:avLst/>
          </a:prstGeom>
          <a:noFill/>
        </p:spPr>
        <p:txBody>
          <a:bodyPr wrap="square" rtlCol="0">
            <a:spAutoFit/>
          </a:bodyPr>
          <a:lstStyle/>
          <a:p>
            <a:pPr algn="ctr"/>
            <a:r>
              <a:rPr lang="en-US" sz="900" b="1" spc="100" baseline="0" dirty="0">
                <a:solidFill>
                  <a:schemeClr val="bg1">
                    <a:lumMod val="50000"/>
                  </a:schemeClr>
                </a:solidFill>
                <a:latin typeface="BrownPro Regular Alternate" charset="0"/>
                <a:ea typeface="BrownPro Regular Alternate" charset="0"/>
                <a:cs typeface="BrownPro Regular Alternate" charset="0"/>
              </a:rPr>
              <a:t>PITCH BEACH</a:t>
            </a:r>
          </a:p>
        </p:txBody>
      </p:sp>
      <p:sp>
        <p:nvSpPr>
          <p:cNvPr id="36" name="TextBox 35"/>
          <p:cNvSpPr txBox="1"/>
          <p:nvPr userDrawn="1"/>
        </p:nvSpPr>
        <p:spPr>
          <a:xfrm>
            <a:off x="4316714" y="476816"/>
            <a:ext cx="1920890" cy="307777"/>
          </a:xfrm>
          <a:prstGeom prst="rect">
            <a:avLst/>
          </a:prstGeom>
          <a:noFill/>
        </p:spPr>
        <p:txBody>
          <a:bodyPr wrap="square" rtlCol="0">
            <a:spAutoFit/>
          </a:bodyPr>
          <a:lstStyle/>
          <a:p>
            <a:pPr algn="ctr"/>
            <a:r>
              <a:rPr lang="en-US" sz="700" b="1" spc="100" baseline="0" dirty="0">
                <a:solidFill>
                  <a:schemeClr val="accent3"/>
                </a:solidFill>
                <a:latin typeface="BrownPro Regular Alternate" charset="0"/>
                <a:ea typeface="BrownPro Regular Alternate" charset="0"/>
                <a:cs typeface="BrownPro Regular Alternate" charset="0"/>
              </a:rPr>
              <a:t>DEFINITION </a:t>
            </a:r>
          </a:p>
          <a:p>
            <a:pPr algn="ctr"/>
            <a:r>
              <a:rPr lang="en-US" sz="700" b="1" spc="100" baseline="0" dirty="0">
                <a:solidFill>
                  <a:schemeClr val="accent3"/>
                </a:solidFill>
                <a:latin typeface="BrownPro Regular Alternate" charset="0"/>
                <a:ea typeface="BrownPro Regular Alternate" charset="0"/>
                <a:cs typeface="BrownPro Regular Alternate" charset="0"/>
              </a:rPr>
              <a:t>BAY</a:t>
            </a:r>
          </a:p>
        </p:txBody>
      </p:sp>
      <p:sp>
        <p:nvSpPr>
          <p:cNvPr id="37" name="TextBox 36"/>
          <p:cNvSpPr txBox="1"/>
          <p:nvPr userDrawn="1"/>
        </p:nvSpPr>
        <p:spPr>
          <a:xfrm>
            <a:off x="7954409" y="458649"/>
            <a:ext cx="1920890" cy="307777"/>
          </a:xfrm>
          <a:prstGeom prst="rect">
            <a:avLst/>
          </a:prstGeom>
          <a:noFill/>
        </p:spPr>
        <p:txBody>
          <a:bodyPr wrap="square" rtlCol="0">
            <a:spAutoFit/>
          </a:bodyPr>
          <a:lstStyle/>
          <a:p>
            <a:pPr algn="ctr"/>
            <a:r>
              <a:rPr lang="en-US" sz="700" b="1" spc="100" baseline="0" dirty="0">
                <a:solidFill>
                  <a:schemeClr val="accent3"/>
                </a:solidFill>
                <a:latin typeface="BrownPro Regular Alternate" charset="0"/>
                <a:ea typeface="BrownPro Regular Alternate" charset="0"/>
                <a:cs typeface="BrownPro Regular Alternate" charset="0"/>
              </a:rPr>
              <a:t>TOP </a:t>
            </a:r>
            <a:r>
              <a:rPr lang="en-US" sz="700" b="1" spc="100" baseline="0">
                <a:solidFill>
                  <a:schemeClr val="accent3"/>
                </a:solidFill>
                <a:latin typeface="BrownPro Regular Alternate" charset="0"/>
                <a:ea typeface="BrownPro Regular Alternate" charset="0"/>
                <a:cs typeface="BrownPro Regular Alternate" charset="0"/>
              </a:rPr>
              <a:t>IDEAS </a:t>
            </a:r>
          </a:p>
          <a:p>
            <a:pPr algn="ctr"/>
            <a:r>
              <a:rPr lang="en-US" sz="700" b="1" spc="100" baseline="0" dirty="0">
                <a:solidFill>
                  <a:schemeClr val="accent3"/>
                </a:solidFill>
                <a:latin typeface="BrownPro Regular Alternate" charset="0"/>
                <a:ea typeface="BrownPro Regular Alternate" charset="0"/>
                <a:cs typeface="BrownPro Regular Alternate" charset="0"/>
              </a:rPr>
              <a:t>PROVINCE</a:t>
            </a:r>
          </a:p>
        </p:txBody>
      </p:sp>
      <p:sp>
        <p:nvSpPr>
          <p:cNvPr id="38" name="TextBox 37"/>
          <p:cNvSpPr txBox="1"/>
          <p:nvPr userDrawn="1"/>
        </p:nvSpPr>
        <p:spPr>
          <a:xfrm>
            <a:off x="6135027" y="3016896"/>
            <a:ext cx="1920890" cy="215444"/>
          </a:xfrm>
          <a:prstGeom prst="rect">
            <a:avLst/>
          </a:prstGeom>
          <a:noFill/>
        </p:spPr>
        <p:txBody>
          <a:bodyPr wrap="square" rtlCol="0">
            <a:spAutoFit/>
          </a:bodyPr>
          <a:lstStyle/>
          <a:p>
            <a:pPr algn="ctr"/>
            <a:r>
              <a:rPr lang="en-US" sz="800" b="1" spc="100" baseline="0">
                <a:latin typeface="BrownPro Regular Alternate" charset="0"/>
                <a:ea typeface="BrownPro Regular Alternate" charset="0"/>
                <a:cs typeface="BrownPro Regular Alternate" charset="0"/>
              </a:rPr>
              <a:t>IDEA FINDING</a:t>
            </a:r>
            <a:endParaRPr lang="en-US" sz="800" b="1" spc="100" baseline="0" dirty="0">
              <a:latin typeface="BrownPro Regular Alternate" charset="0"/>
              <a:ea typeface="BrownPro Regular Alternate" charset="0"/>
              <a:cs typeface="BrownPro Regular Alternate" charset="0"/>
            </a:endParaRPr>
          </a:p>
        </p:txBody>
      </p:sp>
      <p:sp>
        <p:nvSpPr>
          <p:cNvPr id="39" name="TextBox 38"/>
          <p:cNvSpPr txBox="1"/>
          <p:nvPr userDrawn="1"/>
        </p:nvSpPr>
        <p:spPr>
          <a:xfrm rot="17982919">
            <a:off x="5276481" y="3563126"/>
            <a:ext cx="1920890" cy="215444"/>
          </a:xfrm>
          <a:prstGeom prst="rect">
            <a:avLst/>
          </a:prstGeom>
          <a:noFill/>
        </p:spPr>
        <p:txBody>
          <a:bodyPr wrap="square" rtlCol="0">
            <a:spAutoFit/>
          </a:bodyPr>
          <a:lstStyle/>
          <a:p>
            <a:pPr algn="ctr"/>
            <a:r>
              <a:rPr lang="en-US" sz="800" b="1" spc="100" baseline="0" dirty="0">
                <a:latin typeface="BrownPro Regular Alternate" charset="0"/>
                <a:ea typeface="BrownPro Regular Alternate" charset="0"/>
                <a:cs typeface="BrownPro Regular Alternate" charset="0"/>
              </a:rPr>
              <a:t>PROBLEM FINDING</a:t>
            </a:r>
          </a:p>
        </p:txBody>
      </p:sp>
      <p:sp>
        <p:nvSpPr>
          <p:cNvPr id="40" name="TextBox 39"/>
          <p:cNvSpPr txBox="1"/>
          <p:nvPr userDrawn="1"/>
        </p:nvSpPr>
        <p:spPr>
          <a:xfrm rot="3623210">
            <a:off x="7021000" y="3601378"/>
            <a:ext cx="1920890" cy="215444"/>
          </a:xfrm>
          <a:prstGeom prst="rect">
            <a:avLst/>
          </a:prstGeom>
          <a:noFill/>
        </p:spPr>
        <p:txBody>
          <a:bodyPr wrap="square" rtlCol="0">
            <a:spAutoFit/>
          </a:bodyPr>
          <a:lstStyle/>
          <a:p>
            <a:pPr algn="ctr"/>
            <a:r>
              <a:rPr lang="en-US" sz="800" b="1" spc="100" baseline="0">
                <a:latin typeface="BrownPro Regular Alternate" charset="0"/>
                <a:ea typeface="BrownPro Regular Alternate" charset="0"/>
                <a:cs typeface="BrownPro Regular Alternate" charset="0"/>
              </a:rPr>
              <a:t>SOLUTION FINDING</a:t>
            </a:r>
            <a:endParaRPr lang="en-US" sz="800" b="1" spc="100" baseline="0" dirty="0">
              <a:latin typeface="BrownPro Regular Alternate" charset="0"/>
              <a:ea typeface="BrownPro Regular Alternate" charset="0"/>
              <a:cs typeface="BrownPro Regular Alternate" charset="0"/>
            </a:endParaRPr>
          </a:p>
        </p:txBody>
      </p:sp>
      <p:sp>
        <p:nvSpPr>
          <p:cNvPr id="41" name="TextBox 40"/>
          <p:cNvSpPr txBox="1"/>
          <p:nvPr userDrawn="1"/>
        </p:nvSpPr>
        <p:spPr>
          <a:xfrm rot="17982919">
            <a:off x="3516360" y="2380693"/>
            <a:ext cx="1238268" cy="215444"/>
          </a:xfrm>
          <a:prstGeom prst="rect">
            <a:avLst/>
          </a:prstGeom>
          <a:noFill/>
        </p:spPr>
        <p:txBody>
          <a:bodyPr wrap="square" rtlCol="0">
            <a:spAutoFit/>
          </a:bodyPr>
          <a:lstStyle/>
          <a:p>
            <a:pPr algn="ctr"/>
            <a:r>
              <a:rPr lang="en-US" sz="800" b="0" spc="100" baseline="0" dirty="0">
                <a:solidFill>
                  <a:schemeClr val="bg1">
                    <a:lumMod val="75000"/>
                  </a:schemeClr>
                </a:solidFill>
                <a:latin typeface="BrownPro Regular Alternate" charset="0"/>
                <a:ea typeface="BrownPro Regular Alternate" charset="0"/>
                <a:cs typeface="BrownPro Regular Alternate" charset="0"/>
              </a:rPr>
              <a:t>REVERGING</a:t>
            </a:r>
          </a:p>
        </p:txBody>
      </p:sp>
      <p:sp>
        <p:nvSpPr>
          <p:cNvPr id="42" name="TextBox 41"/>
          <p:cNvSpPr txBox="1"/>
          <p:nvPr userDrawn="1"/>
        </p:nvSpPr>
        <p:spPr>
          <a:xfrm>
            <a:off x="4538742" y="1785035"/>
            <a:ext cx="1057194" cy="215444"/>
          </a:xfrm>
          <a:prstGeom prst="rect">
            <a:avLst/>
          </a:prstGeom>
          <a:noFill/>
        </p:spPr>
        <p:txBody>
          <a:bodyPr wrap="square" rtlCol="0">
            <a:spAutoFit/>
          </a:bodyPr>
          <a:lstStyle/>
          <a:p>
            <a:pPr algn="ctr"/>
            <a:r>
              <a:rPr lang="en-US" sz="800" b="0" spc="100" baseline="0" dirty="0">
                <a:solidFill>
                  <a:schemeClr val="bg1">
                    <a:lumMod val="75000"/>
                  </a:schemeClr>
                </a:solidFill>
                <a:latin typeface="BrownPro Regular Alternate" charset="0"/>
                <a:ea typeface="BrownPro Regular Alternate" charset="0"/>
                <a:cs typeface="BrownPro Regular Alternate" charset="0"/>
              </a:rPr>
              <a:t>CONVERGING</a:t>
            </a:r>
          </a:p>
        </p:txBody>
      </p:sp>
      <p:sp>
        <p:nvSpPr>
          <p:cNvPr id="43" name="TextBox 42"/>
          <p:cNvSpPr txBox="1"/>
          <p:nvPr userDrawn="1"/>
        </p:nvSpPr>
        <p:spPr>
          <a:xfrm rot="14454273">
            <a:off x="3523818" y="3516813"/>
            <a:ext cx="1119044" cy="215444"/>
          </a:xfrm>
          <a:prstGeom prst="rect">
            <a:avLst/>
          </a:prstGeom>
          <a:noFill/>
        </p:spPr>
        <p:txBody>
          <a:bodyPr wrap="square" rtlCol="0">
            <a:spAutoFit/>
          </a:bodyPr>
          <a:lstStyle/>
          <a:p>
            <a:pPr algn="ctr"/>
            <a:r>
              <a:rPr lang="en-US" sz="800" b="0" spc="100" baseline="0" dirty="0">
                <a:solidFill>
                  <a:schemeClr val="bg1">
                    <a:lumMod val="75000"/>
                  </a:schemeClr>
                </a:solidFill>
                <a:latin typeface="BrownPro Regular Alternate" charset="0"/>
                <a:ea typeface="BrownPro Regular Alternate" charset="0"/>
                <a:cs typeface="BrownPro Regular Alternate" charset="0"/>
              </a:rPr>
              <a:t>DIVERGING</a:t>
            </a:r>
          </a:p>
        </p:txBody>
      </p:sp>
      <p:sp>
        <p:nvSpPr>
          <p:cNvPr id="45" name="TextBox 44"/>
          <p:cNvSpPr txBox="1"/>
          <p:nvPr userDrawn="1"/>
        </p:nvSpPr>
        <p:spPr>
          <a:xfrm rot="17982919">
            <a:off x="5524104" y="1147984"/>
            <a:ext cx="1150612" cy="215444"/>
          </a:xfrm>
          <a:prstGeom prst="rect">
            <a:avLst/>
          </a:prstGeom>
          <a:noFill/>
        </p:spPr>
        <p:txBody>
          <a:bodyPr wrap="square" rtlCol="0">
            <a:spAutoFit/>
          </a:bodyPr>
          <a:lstStyle/>
          <a:p>
            <a:pPr algn="ctr"/>
            <a:r>
              <a:rPr lang="en-US" sz="800" b="0" spc="100" baseline="0" dirty="0">
                <a:solidFill>
                  <a:schemeClr val="bg1">
                    <a:lumMod val="75000"/>
                  </a:schemeClr>
                </a:solidFill>
                <a:latin typeface="BrownPro Regular Alternate" charset="0"/>
                <a:ea typeface="BrownPro Regular Alternate" charset="0"/>
                <a:cs typeface="BrownPro Regular Alternate" charset="0"/>
              </a:rPr>
              <a:t>DIVERGING</a:t>
            </a:r>
          </a:p>
        </p:txBody>
      </p:sp>
      <p:sp>
        <p:nvSpPr>
          <p:cNvPr id="46" name="TextBox 45"/>
          <p:cNvSpPr txBox="1"/>
          <p:nvPr userDrawn="1"/>
        </p:nvSpPr>
        <p:spPr>
          <a:xfrm>
            <a:off x="6451276" y="563941"/>
            <a:ext cx="1273890" cy="215444"/>
          </a:xfrm>
          <a:prstGeom prst="rect">
            <a:avLst/>
          </a:prstGeom>
          <a:noFill/>
        </p:spPr>
        <p:txBody>
          <a:bodyPr wrap="square" rtlCol="0">
            <a:spAutoFit/>
          </a:bodyPr>
          <a:lstStyle/>
          <a:p>
            <a:pPr algn="ctr"/>
            <a:r>
              <a:rPr lang="en-US" sz="800" b="0" spc="100" baseline="0" dirty="0">
                <a:solidFill>
                  <a:schemeClr val="bg1">
                    <a:lumMod val="75000"/>
                  </a:schemeClr>
                </a:solidFill>
                <a:latin typeface="BrownPro Regular Alternate" charset="0"/>
                <a:ea typeface="BrownPro Regular Alternate" charset="0"/>
                <a:cs typeface="BrownPro Regular Alternate" charset="0"/>
              </a:rPr>
              <a:t>REVERGING</a:t>
            </a:r>
          </a:p>
        </p:txBody>
      </p:sp>
      <p:sp>
        <p:nvSpPr>
          <p:cNvPr id="48" name="TextBox 47"/>
          <p:cNvSpPr txBox="1"/>
          <p:nvPr userDrawn="1"/>
        </p:nvSpPr>
        <p:spPr>
          <a:xfrm rot="3599628">
            <a:off x="7484311" y="1133375"/>
            <a:ext cx="1186616" cy="215444"/>
          </a:xfrm>
          <a:prstGeom prst="rect">
            <a:avLst/>
          </a:prstGeom>
          <a:noFill/>
        </p:spPr>
        <p:txBody>
          <a:bodyPr wrap="square" rtlCol="0">
            <a:spAutoFit/>
          </a:bodyPr>
          <a:lstStyle/>
          <a:p>
            <a:pPr algn="ctr"/>
            <a:r>
              <a:rPr lang="en-US" sz="800" b="0" spc="100" baseline="0">
                <a:solidFill>
                  <a:schemeClr val="bg1">
                    <a:lumMod val="75000"/>
                  </a:schemeClr>
                </a:solidFill>
                <a:latin typeface="BrownPro Regular Alternate" charset="0"/>
                <a:ea typeface="BrownPro Regular Alternate" charset="0"/>
                <a:cs typeface="BrownPro Regular Alternate" charset="0"/>
              </a:rPr>
              <a:t>CONVERGING</a:t>
            </a:r>
            <a:endParaRPr lang="en-US" sz="800" b="0" spc="100" baseline="0" dirty="0">
              <a:solidFill>
                <a:schemeClr val="bg1">
                  <a:lumMod val="75000"/>
                </a:schemeClr>
              </a:solidFill>
              <a:latin typeface="BrownPro Regular Alternate" charset="0"/>
              <a:ea typeface="BrownPro Regular Alternate" charset="0"/>
              <a:cs typeface="BrownPro Regular Alternate" charset="0"/>
            </a:endParaRPr>
          </a:p>
        </p:txBody>
      </p:sp>
      <p:sp>
        <p:nvSpPr>
          <p:cNvPr id="49" name="TextBox 48"/>
          <p:cNvSpPr txBox="1"/>
          <p:nvPr userDrawn="1"/>
        </p:nvSpPr>
        <p:spPr>
          <a:xfrm>
            <a:off x="8467613" y="1777399"/>
            <a:ext cx="1273890" cy="215444"/>
          </a:xfrm>
          <a:prstGeom prst="rect">
            <a:avLst/>
          </a:prstGeom>
          <a:noFill/>
        </p:spPr>
        <p:txBody>
          <a:bodyPr wrap="square" rtlCol="0">
            <a:spAutoFit/>
          </a:bodyPr>
          <a:lstStyle/>
          <a:p>
            <a:pPr algn="ctr"/>
            <a:r>
              <a:rPr lang="en-US" sz="800" b="0" spc="100" baseline="0" dirty="0">
                <a:solidFill>
                  <a:schemeClr val="bg1">
                    <a:lumMod val="75000"/>
                  </a:schemeClr>
                </a:solidFill>
                <a:latin typeface="BrownPro Regular Alternate" charset="0"/>
                <a:ea typeface="BrownPro Regular Alternate" charset="0"/>
                <a:cs typeface="BrownPro Regular Alternate" charset="0"/>
              </a:rPr>
              <a:t>DIVERGING</a:t>
            </a:r>
          </a:p>
        </p:txBody>
      </p:sp>
      <p:sp>
        <p:nvSpPr>
          <p:cNvPr id="50" name="TextBox 49"/>
          <p:cNvSpPr txBox="1"/>
          <p:nvPr userDrawn="1"/>
        </p:nvSpPr>
        <p:spPr>
          <a:xfrm rot="3599628">
            <a:off x="9505608" y="2370325"/>
            <a:ext cx="1186616" cy="215444"/>
          </a:xfrm>
          <a:prstGeom prst="rect">
            <a:avLst/>
          </a:prstGeom>
          <a:noFill/>
        </p:spPr>
        <p:txBody>
          <a:bodyPr wrap="square" rtlCol="0">
            <a:spAutoFit/>
          </a:bodyPr>
          <a:lstStyle/>
          <a:p>
            <a:pPr algn="ctr"/>
            <a:r>
              <a:rPr lang="en-US" sz="800" b="0" spc="100" baseline="0" dirty="0">
                <a:solidFill>
                  <a:schemeClr val="bg1">
                    <a:lumMod val="75000"/>
                  </a:schemeClr>
                </a:solidFill>
                <a:latin typeface="BrownPro Regular Alternate" charset="0"/>
                <a:ea typeface="BrownPro Regular Alternate" charset="0"/>
                <a:cs typeface="BrownPro Regular Alternate" charset="0"/>
              </a:rPr>
              <a:t>REVERGING</a:t>
            </a:r>
          </a:p>
        </p:txBody>
      </p:sp>
      <p:sp>
        <p:nvSpPr>
          <p:cNvPr id="51" name="TextBox 50"/>
          <p:cNvSpPr txBox="1"/>
          <p:nvPr userDrawn="1"/>
        </p:nvSpPr>
        <p:spPr>
          <a:xfrm rot="17982919">
            <a:off x="9522824" y="3466997"/>
            <a:ext cx="1238268" cy="215444"/>
          </a:xfrm>
          <a:prstGeom prst="rect">
            <a:avLst/>
          </a:prstGeom>
          <a:noFill/>
        </p:spPr>
        <p:txBody>
          <a:bodyPr wrap="square" rtlCol="0">
            <a:spAutoFit/>
          </a:bodyPr>
          <a:lstStyle/>
          <a:p>
            <a:pPr algn="ctr"/>
            <a:r>
              <a:rPr lang="en-US" sz="800" b="0" spc="100" baseline="0" dirty="0">
                <a:solidFill>
                  <a:schemeClr val="bg1">
                    <a:lumMod val="75000"/>
                  </a:schemeClr>
                </a:solidFill>
                <a:latin typeface="BrownPro Regular Alternate" charset="0"/>
                <a:ea typeface="BrownPro Regular Alternate" charset="0"/>
                <a:cs typeface="BrownPro Regular Alternate" charset="0"/>
              </a:rPr>
              <a:t>CONVERGING</a:t>
            </a:r>
          </a:p>
        </p:txBody>
      </p:sp>
      <p:sp>
        <p:nvSpPr>
          <p:cNvPr id="52" name="TextBox 51"/>
          <p:cNvSpPr txBox="1"/>
          <p:nvPr userDrawn="1"/>
        </p:nvSpPr>
        <p:spPr>
          <a:xfrm>
            <a:off x="4526407" y="3231846"/>
            <a:ext cx="1238268" cy="338554"/>
          </a:xfrm>
          <a:prstGeom prst="rect">
            <a:avLst/>
          </a:prstGeom>
          <a:noFill/>
        </p:spPr>
        <p:txBody>
          <a:bodyPr wrap="square" rtlCol="0">
            <a:spAutoFit/>
          </a:bodyPr>
          <a:lstStyle/>
          <a:p>
            <a:pPr algn="ctr"/>
            <a:r>
              <a:rPr lang="en-US" sz="800" b="0" spc="100" baseline="0" dirty="0">
                <a:solidFill>
                  <a:schemeClr val="accent5"/>
                </a:solidFill>
                <a:latin typeface="BrownPro Regular Alternate" charset="0"/>
                <a:ea typeface="BrownPro Regular Alternate" charset="0"/>
                <a:cs typeface="BrownPro Regular Alternate" charset="0"/>
              </a:rPr>
              <a:t>DISCOVER/</a:t>
            </a:r>
          </a:p>
          <a:p>
            <a:pPr algn="ctr"/>
            <a:r>
              <a:rPr lang="en-US" sz="800" b="0" spc="100" baseline="0" dirty="0">
                <a:solidFill>
                  <a:schemeClr val="accent5"/>
                </a:solidFill>
                <a:latin typeface="BrownPro Regular Alternate" charset="0"/>
                <a:ea typeface="BrownPro Regular Alternate" charset="0"/>
                <a:cs typeface="BrownPro Regular Alternate" charset="0"/>
              </a:rPr>
              <a:t>EMPATHISE</a:t>
            </a:r>
          </a:p>
        </p:txBody>
      </p:sp>
      <p:sp>
        <p:nvSpPr>
          <p:cNvPr id="53" name="TextBox 52"/>
          <p:cNvSpPr txBox="1"/>
          <p:nvPr userDrawn="1"/>
        </p:nvSpPr>
        <p:spPr>
          <a:xfrm>
            <a:off x="4535950" y="2546482"/>
            <a:ext cx="1238268" cy="215444"/>
          </a:xfrm>
          <a:prstGeom prst="rect">
            <a:avLst/>
          </a:prstGeom>
          <a:noFill/>
        </p:spPr>
        <p:txBody>
          <a:bodyPr wrap="square" rtlCol="0">
            <a:spAutoFit/>
          </a:bodyPr>
          <a:lstStyle/>
          <a:p>
            <a:pPr algn="ctr"/>
            <a:r>
              <a:rPr lang="en-US" sz="800" b="0" spc="100" baseline="0" dirty="0">
                <a:solidFill>
                  <a:schemeClr val="accent5"/>
                </a:solidFill>
                <a:latin typeface="BrownPro Regular Alternate" charset="0"/>
                <a:ea typeface="BrownPro Regular Alternate" charset="0"/>
                <a:cs typeface="BrownPro Regular Alternate" charset="0"/>
              </a:rPr>
              <a:t>DEFINE</a:t>
            </a:r>
          </a:p>
        </p:txBody>
      </p:sp>
      <p:sp>
        <p:nvSpPr>
          <p:cNvPr id="54" name="TextBox 53"/>
          <p:cNvSpPr txBox="1"/>
          <p:nvPr userDrawn="1"/>
        </p:nvSpPr>
        <p:spPr>
          <a:xfrm>
            <a:off x="6473124" y="1741485"/>
            <a:ext cx="1238268" cy="215444"/>
          </a:xfrm>
          <a:prstGeom prst="rect">
            <a:avLst/>
          </a:prstGeom>
          <a:noFill/>
        </p:spPr>
        <p:txBody>
          <a:bodyPr wrap="square" rtlCol="0">
            <a:spAutoFit/>
          </a:bodyPr>
          <a:lstStyle/>
          <a:p>
            <a:pPr algn="ctr"/>
            <a:r>
              <a:rPr lang="en-US" sz="800" b="0" spc="100" baseline="0" dirty="0">
                <a:solidFill>
                  <a:schemeClr val="accent5"/>
                </a:solidFill>
                <a:latin typeface="BrownPro Regular Alternate" charset="0"/>
                <a:ea typeface="BrownPro Regular Alternate" charset="0"/>
                <a:cs typeface="BrownPro Regular Alternate" charset="0"/>
              </a:rPr>
              <a:t>IDEATE</a:t>
            </a:r>
          </a:p>
        </p:txBody>
      </p:sp>
      <p:sp>
        <p:nvSpPr>
          <p:cNvPr id="55" name="TextBox 54"/>
          <p:cNvSpPr txBox="1"/>
          <p:nvPr userDrawn="1"/>
        </p:nvSpPr>
        <p:spPr>
          <a:xfrm>
            <a:off x="8435197" y="2929143"/>
            <a:ext cx="1238268" cy="215444"/>
          </a:xfrm>
          <a:prstGeom prst="rect">
            <a:avLst/>
          </a:prstGeom>
          <a:noFill/>
        </p:spPr>
        <p:txBody>
          <a:bodyPr wrap="square" rtlCol="0">
            <a:spAutoFit/>
          </a:bodyPr>
          <a:lstStyle/>
          <a:p>
            <a:pPr algn="ctr"/>
            <a:r>
              <a:rPr lang="en-US" sz="800" b="0" spc="100" baseline="0" dirty="0">
                <a:solidFill>
                  <a:schemeClr val="accent5"/>
                </a:solidFill>
                <a:latin typeface="BrownPro Regular Alternate" charset="0"/>
                <a:ea typeface="BrownPro Regular Alternate" charset="0"/>
                <a:cs typeface="BrownPro Regular Alternate" charset="0"/>
              </a:rPr>
              <a:t>PROTOTYPE</a:t>
            </a:r>
          </a:p>
        </p:txBody>
      </p:sp>
      <p:sp>
        <p:nvSpPr>
          <p:cNvPr id="64" name="TextBox 63"/>
          <p:cNvSpPr txBox="1"/>
          <p:nvPr userDrawn="1"/>
        </p:nvSpPr>
        <p:spPr>
          <a:xfrm>
            <a:off x="8724505" y="4056031"/>
            <a:ext cx="1920890" cy="215444"/>
          </a:xfrm>
          <a:prstGeom prst="rect">
            <a:avLst/>
          </a:prstGeom>
          <a:noFill/>
        </p:spPr>
        <p:txBody>
          <a:bodyPr wrap="square" rtlCol="0">
            <a:spAutoFit/>
          </a:bodyPr>
          <a:lstStyle/>
          <a:p>
            <a:pPr algn="ctr"/>
            <a:r>
              <a:rPr lang="en-US" sz="800" b="1" spc="100" baseline="0" dirty="0">
                <a:solidFill>
                  <a:schemeClr val="accent5"/>
                </a:solidFill>
                <a:latin typeface="BrownPro Regular Alternate" charset="0"/>
                <a:ea typeface="BrownPro Regular Alternate" charset="0"/>
                <a:cs typeface="BrownPro Regular Alternate" charset="0"/>
              </a:rPr>
              <a:t>FINISH</a:t>
            </a:r>
          </a:p>
        </p:txBody>
      </p:sp>
      <p:sp>
        <p:nvSpPr>
          <p:cNvPr id="65" name="TextBox 64"/>
          <p:cNvSpPr txBox="1"/>
          <p:nvPr userDrawn="1"/>
        </p:nvSpPr>
        <p:spPr>
          <a:xfrm>
            <a:off x="3556758" y="4071096"/>
            <a:ext cx="1920890" cy="215444"/>
          </a:xfrm>
          <a:prstGeom prst="rect">
            <a:avLst/>
          </a:prstGeom>
          <a:noFill/>
        </p:spPr>
        <p:txBody>
          <a:bodyPr wrap="square" rtlCol="0">
            <a:spAutoFit/>
          </a:bodyPr>
          <a:lstStyle/>
          <a:p>
            <a:pPr algn="ctr"/>
            <a:r>
              <a:rPr lang="en-US" sz="800" b="1" spc="100" baseline="0">
                <a:solidFill>
                  <a:schemeClr val="accent5"/>
                </a:solidFill>
                <a:latin typeface="BrownPro Regular Alternate" charset="0"/>
                <a:ea typeface="BrownPro Regular Alternate" charset="0"/>
                <a:cs typeface="BrownPro Regular Alternate" charset="0"/>
              </a:rPr>
              <a:t>START</a:t>
            </a:r>
            <a:endParaRPr lang="en-US" sz="800" b="1" spc="100" baseline="0" dirty="0">
              <a:solidFill>
                <a:schemeClr val="accent5"/>
              </a:solidFill>
              <a:latin typeface="BrownPro Regular Alternate" charset="0"/>
              <a:ea typeface="BrownPro Regular Alternate" charset="0"/>
              <a:cs typeface="BrownPro Regular Alternate" charset="0"/>
            </a:endParaRPr>
          </a:p>
        </p:txBody>
      </p:sp>
      <p:sp>
        <p:nvSpPr>
          <p:cNvPr id="69" name="Freeform 68"/>
          <p:cNvSpPr>
            <a:spLocks noGrp="1"/>
          </p:cNvSpPr>
          <p:nvPr>
            <p:ph type="body" sz="quarter" idx="14" hasCustomPrompt="1"/>
          </p:nvPr>
        </p:nvSpPr>
        <p:spPr>
          <a:xfrm>
            <a:off x="1242464" y="3048044"/>
            <a:ext cx="606749" cy="523060"/>
          </a:xfrm>
          <a:custGeom>
            <a:avLst/>
            <a:gdLst>
              <a:gd name="connsiteX0" fmla="*/ 151358 w 606749"/>
              <a:gd name="connsiteY0" fmla="*/ 0 h 523060"/>
              <a:gd name="connsiteX1" fmla="*/ 455391 w 606749"/>
              <a:gd name="connsiteY1" fmla="*/ 0 h 523060"/>
              <a:gd name="connsiteX2" fmla="*/ 606749 w 606749"/>
              <a:gd name="connsiteY2" fmla="*/ 261530 h 523060"/>
              <a:gd name="connsiteX3" fmla="*/ 455391 w 606749"/>
              <a:gd name="connsiteY3" fmla="*/ 523060 h 523060"/>
              <a:gd name="connsiteX4" fmla="*/ 151358 w 606749"/>
              <a:gd name="connsiteY4" fmla="*/ 523060 h 523060"/>
              <a:gd name="connsiteX5" fmla="*/ 0 w 606749"/>
              <a:gd name="connsiteY5" fmla="*/ 261530 h 5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749" h="523060">
                <a:moveTo>
                  <a:pt x="151358" y="0"/>
                </a:moveTo>
                <a:lnTo>
                  <a:pt x="455391" y="0"/>
                </a:lnTo>
                <a:lnTo>
                  <a:pt x="606749" y="261530"/>
                </a:lnTo>
                <a:lnTo>
                  <a:pt x="455391" y="523060"/>
                </a:lnTo>
                <a:lnTo>
                  <a:pt x="151358" y="523060"/>
                </a:lnTo>
                <a:lnTo>
                  <a:pt x="0" y="261530"/>
                </a:lnTo>
                <a:close/>
              </a:path>
            </a:pathLst>
          </a:custGeom>
          <a:solidFill>
            <a:schemeClr val="accent3"/>
          </a:solidFill>
        </p:spPr>
        <p:txBody>
          <a:bodyPr wrap="square" anchor="ctr">
            <a:noAutofit/>
          </a:bodyPr>
          <a:lstStyle>
            <a:lvl1pPr marL="0" indent="0" algn="ctr">
              <a:lnSpc>
                <a:spcPct val="100000"/>
              </a:lnSpc>
              <a:buNone/>
              <a:defRPr sz="800" baseline="0">
                <a:solidFill>
                  <a:schemeClr val="accent5"/>
                </a:solidFill>
                <a:latin typeface="BrownPro Regular Alternate" charset="0"/>
                <a:ea typeface="BrownPro Regular Alternate" charset="0"/>
                <a:cs typeface="BrownPro Regular Alternate" charset="0"/>
              </a:defRPr>
            </a:lvl1pPr>
            <a:lvl2pPr marL="457200" indent="0" algn="ctr">
              <a:buNone/>
              <a:defRPr sz="800">
                <a:latin typeface="BrownPro Regular Alternate" charset="0"/>
                <a:ea typeface="BrownPro Regular Alternate" charset="0"/>
                <a:cs typeface="BrownPro Regular Alternate" charset="0"/>
              </a:defRPr>
            </a:lvl2pPr>
            <a:lvl3pPr marL="914400" indent="0" algn="ctr">
              <a:buNone/>
              <a:defRPr sz="800">
                <a:latin typeface="BrownPro Regular Alternate" charset="0"/>
                <a:ea typeface="BrownPro Regular Alternate" charset="0"/>
                <a:cs typeface="BrownPro Regular Alternate" charset="0"/>
              </a:defRPr>
            </a:lvl3pPr>
            <a:lvl4pPr marL="1371600" indent="0" algn="ctr">
              <a:buNone/>
              <a:defRPr sz="800">
                <a:latin typeface="BrownPro Regular Alternate" charset="0"/>
                <a:ea typeface="BrownPro Regular Alternate" charset="0"/>
                <a:cs typeface="BrownPro Regular Alternate" charset="0"/>
              </a:defRPr>
            </a:lvl4pPr>
            <a:lvl5pPr marL="1828800" indent="0" algn="ctr">
              <a:buNone/>
              <a:defRPr sz="800">
                <a:latin typeface="BrownPro Regular Alternate" charset="0"/>
                <a:ea typeface="BrownPro Regular Alternate" charset="0"/>
                <a:cs typeface="BrownPro Regular Alternate" charset="0"/>
              </a:defRPr>
            </a:lvl5pPr>
          </a:lstStyle>
          <a:p>
            <a:pPr lvl="0"/>
            <a:r>
              <a:rPr lang="en-US" dirty="0"/>
              <a:t>Name of tool</a:t>
            </a:r>
          </a:p>
        </p:txBody>
      </p:sp>
      <p:sp>
        <p:nvSpPr>
          <p:cNvPr id="70" name="Freeform 69"/>
          <p:cNvSpPr>
            <a:spLocks noGrp="1"/>
          </p:cNvSpPr>
          <p:nvPr>
            <p:ph type="body" sz="quarter" idx="15" hasCustomPrompt="1"/>
          </p:nvPr>
        </p:nvSpPr>
        <p:spPr>
          <a:xfrm>
            <a:off x="1774231" y="3324877"/>
            <a:ext cx="606749" cy="523060"/>
          </a:xfrm>
          <a:custGeom>
            <a:avLst/>
            <a:gdLst>
              <a:gd name="connsiteX0" fmla="*/ 151358 w 606749"/>
              <a:gd name="connsiteY0" fmla="*/ 0 h 523060"/>
              <a:gd name="connsiteX1" fmla="*/ 455391 w 606749"/>
              <a:gd name="connsiteY1" fmla="*/ 0 h 523060"/>
              <a:gd name="connsiteX2" fmla="*/ 606749 w 606749"/>
              <a:gd name="connsiteY2" fmla="*/ 261530 h 523060"/>
              <a:gd name="connsiteX3" fmla="*/ 455391 w 606749"/>
              <a:gd name="connsiteY3" fmla="*/ 523060 h 523060"/>
              <a:gd name="connsiteX4" fmla="*/ 151358 w 606749"/>
              <a:gd name="connsiteY4" fmla="*/ 523060 h 523060"/>
              <a:gd name="connsiteX5" fmla="*/ 0 w 606749"/>
              <a:gd name="connsiteY5" fmla="*/ 261530 h 5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749" h="523060">
                <a:moveTo>
                  <a:pt x="151358" y="0"/>
                </a:moveTo>
                <a:lnTo>
                  <a:pt x="455391" y="0"/>
                </a:lnTo>
                <a:lnTo>
                  <a:pt x="606749" y="261530"/>
                </a:lnTo>
                <a:lnTo>
                  <a:pt x="455391" y="523060"/>
                </a:lnTo>
                <a:lnTo>
                  <a:pt x="151358" y="523060"/>
                </a:lnTo>
                <a:lnTo>
                  <a:pt x="0" y="261530"/>
                </a:lnTo>
                <a:close/>
              </a:path>
            </a:pathLst>
          </a:custGeom>
          <a:solidFill>
            <a:schemeClr val="accent3"/>
          </a:solidFill>
        </p:spPr>
        <p:txBody>
          <a:bodyPr wrap="square" anchor="ctr">
            <a:noAutofit/>
          </a:bodyPr>
          <a:lstStyle>
            <a:lvl1pPr marL="0" indent="0" algn="ctr">
              <a:lnSpc>
                <a:spcPct val="100000"/>
              </a:lnSpc>
              <a:buNone/>
              <a:defRPr sz="800" baseline="0">
                <a:solidFill>
                  <a:schemeClr val="accent5"/>
                </a:solidFill>
                <a:latin typeface="BrownPro Regular Alternate" charset="0"/>
                <a:ea typeface="BrownPro Regular Alternate" charset="0"/>
                <a:cs typeface="BrownPro Regular Alternate" charset="0"/>
              </a:defRPr>
            </a:lvl1pPr>
            <a:lvl2pPr marL="457200" indent="0" algn="ctr">
              <a:buNone/>
              <a:defRPr sz="800">
                <a:latin typeface="BrownPro Regular Alternate" charset="0"/>
                <a:ea typeface="BrownPro Regular Alternate" charset="0"/>
                <a:cs typeface="BrownPro Regular Alternate" charset="0"/>
              </a:defRPr>
            </a:lvl2pPr>
            <a:lvl3pPr marL="914400" indent="0" algn="ctr">
              <a:buNone/>
              <a:defRPr sz="800">
                <a:latin typeface="BrownPro Regular Alternate" charset="0"/>
                <a:ea typeface="BrownPro Regular Alternate" charset="0"/>
                <a:cs typeface="BrownPro Regular Alternate" charset="0"/>
              </a:defRPr>
            </a:lvl3pPr>
            <a:lvl4pPr marL="1371600" indent="0" algn="ctr">
              <a:buNone/>
              <a:defRPr sz="800">
                <a:latin typeface="BrownPro Regular Alternate" charset="0"/>
                <a:ea typeface="BrownPro Regular Alternate" charset="0"/>
                <a:cs typeface="BrownPro Regular Alternate" charset="0"/>
              </a:defRPr>
            </a:lvl4pPr>
            <a:lvl5pPr marL="1828800" indent="0" algn="ctr">
              <a:buNone/>
              <a:defRPr sz="800">
                <a:latin typeface="BrownPro Regular Alternate" charset="0"/>
                <a:ea typeface="BrownPro Regular Alternate" charset="0"/>
                <a:cs typeface="BrownPro Regular Alternate" charset="0"/>
              </a:defRPr>
            </a:lvl5pPr>
          </a:lstStyle>
          <a:p>
            <a:pPr lvl="0"/>
            <a:r>
              <a:rPr lang="en-US" dirty="0"/>
              <a:t>Name of tool</a:t>
            </a:r>
          </a:p>
        </p:txBody>
      </p:sp>
      <p:sp>
        <p:nvSpPr>
          <p:cNvPr id="77" name="Freeform 76"/>
          <p:cNvSpPr>
            <a:spLocks noGrp="1"/>
          </p:cNvSpPr>
          <p:nvPr>
            <p:ph type="body" sz="quarter" idx="18" hasCustomPrompt="1"/>
          </p:nvPr>
        </p:nvSpPr>
        <p:spPr>
          <a:xfrm>
            <a:off x="4496401" y="406397"/>
            <a:ext cx="1563526" cy="1347869"/>
          </a:xfrm>
          <a:custGeom>
            <a:avLst/>
            <a:gdLst>
              <a:gd name="connsiteX0" fmla="*/ 151358 w 606749"/>
              <a:gd name="connsiteY0" fmla="*/ 0 h 523060"/>
              <a:gd name="connsiteX1" fmla="*/ 455391 w 606749"/>
              <a:gd name="connsiteY1" fmla="*/ 0 h 523060"/>
              <a:gd name="connsiteX2" fmla="*/ 606749 w 606749"/>
              <a:gd name="connsiteY2" fmla="*/ 261530 h 523060"/>
              <a:gd name="connsiteX3" fmla="*/ 455391 w 606749"/>
              <a:gd name="connsiteY3" fmla="*/ 523060 h 523060"/>
              <a:gd name="connsiteX4" fmla="*/ 151358 w 606749"/>
              <a:gd name="connsiteY4" fmla="*/ 523060 h 523060"/>
              <a:gd name="connsiteX5" fmla="*/ 0 w 606749"/>
              <a:gd name="connsiteY5" fmla="*/ 261530 h 5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749" h="523060">
                <a:moveTo>
                  <a:pt x="151358" y="0"/>
                </a:moveTo>
                <a:lnTo>
                  <a:pt x="455391" y="0"/>
                </a:lnTo>
                <a:lnTo>
                  <a:pt x="606749" y="261530"/>
                </a:lnTo>
                <a:lnTo>
                  <a:pt x="455391" y="523060"/>
                </a:lnTo>
                <a:lnTo>
                  <a:pt x="151358" y="523060"/>
                </a:lnTo>
                <a:lnTo>
                  <a:pt x="0" y="261530"/>
                </a:lnTo>
                <a:close/>
              </a:path>
            </a:pathLst>
          </a:custGeom>
          <a:noFill/>
        </p:spPr>
        <p:txBody>
          <a:bodyPr wrap="square" tIns="396000" anchor="t">
            <a:noAutofit/>
          </a:bodyPr>
          <a:lstStyle>
            <a:lvl1pPr marL="0" indent="0" algn="ctr">
              <a:lnSpc>
                <a:spcPct val="100000"/>
              </a:lnSpc>
              <a:spcBef>
                <a:spcPts val="0"/>
              </a:spcBef>
              <a:buNone/>
              <a:defRPr sz="800" baseline="0">
                <a:solidFill>
                  <a:schemeClr val="accent5"/>
                </a:solidFill>
                <a:latin typeface="Celeste Offc Pro" charset="0"/>
                <a:ea typeface="Celeste Offc Pro" charset="0"/>
                <a:cs typeface="Celeste Offc Pro" charset="0"/>
              </a:defRPr>
            </a:lvl1pPr>
            <a:lvl2pPr marL="457200" indent="0" algn="ctr">
              <a:buNone/>
              <a:defRPr sz="800">
                <a:latin typeface="BrownPro Regular Alternate" charset="0"/>
                <a:ea typeface="BrownPro Regular Alternate" charset="0"/>
                <a:cs typeface="BrownPro Regular Alternate" charset="0"/>
              </a:defRPr>
            </a:lvl2pPr>
            <a:lvl3pPr marL="914400" indent="0" algn="ctr">
              <a:buNone/>
              <a:defRPr sz="800">
                <a:latin typeface="BrownPro Regular Alternate" charset="0"/>
                <a:ea typeface="BrownPro Regular Alternate" charset="0"/>
                <a:cs typeface="BrownPro Regular Alternate" charset="0"/>
              </a:defRPr>
            </a:lvl3pPr>
            <a:lvl4pPr marL="1371600" indent="0" algn="ctr">
              <a:buNone/>
              <a:defRPr sz="800">
                <a:latin typeface="BrownPro Regular Alternate" charset="0"/>
                <a:ea typeface="BrownPro Regular Alternate" charset="0"/>
                <a:cs typeface="BrownPro Regular Alternate" charset="0"/>
              </a:defRPr>
            </a:lvl4pPr>
            <a:lvl5pPr marL="1828800" indent="0" algn="ctr">
              <a:buNone/>
              <a:defRPr sz="800">
                <a:latin typeface="BrownPro Regular Alternate" charset="0"/>
                <a:ea typeface="BrownPro Regular Alternate" charset="0"/>
                <a:cs typeface="BrownPro Regular Alternate" charset="0"/>
              </a:defRPr>
            </a:lvl5pPr>
          </a:lstStyle>
          <a:p>
            <a:pPr lvl="0"/>
            <a:r>
              <a:rPr lang="en-US" dirty="0"/>
              <a:t>Click here to add </a:t>
            </a:r>
          </a:p>
          <a:p>
            <a:pPr lvl="0"/>
            <a:r>
              <a:rPr lang="en-US" dirty="0"/>
              <a:t>your definition</a:t>
            </a:r>
          </a:p>
        </p:txBody>
      </p:sp>
      <p:sp>
        <p:nvSpPr>
          <p:cNvPr id="78" name="Freeform 77"/>
          <p:cNvSpPr>
            <a:spLocks noGrp="1"/>
          </p:cNvSpPr>
          <p:nvPr>
            <p:ph type="body" sz="quarter" idx="19" hasCustomPrompt="1"/>
          </p:nvPr>
        </p:nvSpPr>
        <p:spPr>
          <a:xfrm>
            <a:off x="8120344" y="395108"/>
            <a:ext cx="1563526" cy="1347869"/>
          </a:xfrm>
          <a:custGeom>
            <a:avLst/>
            <a:gdLst>
              <a:gd name="connsiteX0" fmla="*/ 151358 w 606749"/>
              <a:gd name="connsiteY0" fmla="*/ 0 h 523060"/>
              <a:gd name="connsiteX1" fmla="*/ 455391 w 606749"/>
              <a:gd name="connsiteY1" fmla="*/ 0 h 523060"/>
              <a:gd name="connsiteX2" fmla="*/ 606749 w 606749"/>
              <a:gd name="connsiteY2" fmla="*/ 261530 h 523060"/>
              <a:gd name="connsiteX3" fmla="*/ 455391 w 606749"/>
              <a:gd name="connsiteY3" fmla="*/ 523060 h 523060"/>
              <a:gd name="connsiteX4" fmla="*/ 151358 w 606749"/>
              <a:gd name="connsiteY4" fmla="*/ 523060 h 523060"/>
              <a:gd name="connsiteX5" fmla="*/ 0 w 606749"/>
              <a:gd name="connsiteY5" fmla="*/ 261530 h 5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749" h="523060">
                <a:moveTo>
                  <a:pt x="151358" y="0"/>
                </a:moveTo>
                <a:lnTo>
                  <a:pt x="455391" y="0"/>
                </a:lnTo>
                <a:lnTo>
                  <a:pt x="606749" y="261530"/>
                </a:lnTo>
                <a:lnTo>
                  <a:pt x="455391" y="523060"/>
                </a:lnTo>
                <a:lnTo>
                  <a:pt x="151358" y="523060"/>
                </a:lnTo>
                <a:lnTo>
                  <a:pt x="0" y="261530"/>
                </a:lnTo>
                <a:close/>
              </a:path>
            </a:pathLst>
          </a:custGeom>
          <a:noFill/>
        </p:spPr>
        <p:txBody>
          <a:bodyPr wrap="square" tIns="396000" anchor="t">
            <a:noAutofit/>
          </a:bodyPr>
          <a:lstStyle>
            <a:lvl1pPr marL="0" indent="0" algn="ctr">
              <a:lnSpc>
                <a:spcPct val="100000"/>
              </a:lnSpc>
              <a:spcBef>
                <a:spcPts val="0"/>
              </a:spcBef>
              <a:buNone/>
              <a:defRPr sz="800" baseline="0">
                <a:solidFill>
                  <a:schemeClr val="accent5"/>
                </a:solidFill>
                <a:latin typeface="Celeste Offc Pro" charset="0"/>
                <a:ea typeface="Celeste Offc Pro" charset="0"/>
                <a:cs typeface="Celeste Offc Pro" charset="0"/>
              </a:defRPr>
            </a:lvl1pPr>
            <a:lvl2pPr marL="457200" indent="0" algn="ctr">
              <a:buNone/>
              <a:defRPr sz="800">
                <a:latin typeface="BrownPro Regular Alternate" charset="0"/>
                <a:ea typeface="BrownPro Regular Alternate" charset="0"/>
                <a:cs typeface="BrownPro Regular Alternate" charset="0"/>
              </a:defRPr>
            </a:lvl2pPr>
            <a:lvl3pPr marL="914400" indent="0" algn="ctr">
              <a:buNone/>
              <a:defRPr sz="800">
                <a:latin typeface="BrownPro Regular Alternate" charset="0"/>
                <a:ea typeface="BrownPro Regular Alternate" charset="0"/>
                <a:cs typeface="BrownPro Regular Alternate" charset="0"/>
              </a:defRPr>
            </a:lvl3pPr>
            <a:lvl4pPr marL="1371600" indent="0" algn="ctr">
              <a:buNone/>
              <a:defRPr sz="800">
                <a:latin typeface="BrownPro Regular Alternate" charset="0"/>
                <a:ea typeface="BrownPro Regular Alternate" charset="0"/>
                <a:cs typeface="BrownPro Regular Alternate" charset="0"/>
              </a:defRPr>
            </a:lvl4pPr>
            <a:lvl5pPr marL="1828800" indent="0" algn="ctr">
              <a:buNone/>
              <a:defRPr sz="800">
                <a:latin typeface="BrownPro Regular Alternate" charset="0"/>
                <a:ea typeface="BrownPro Regular Alternate" charset="0"/>
                <a:cs typeface="BrownPro Regular Alternate" charset="0"/>
              </a:defRPr>
            </a:lvl5pPr>
          </a:lstStyle>
          <a:p>
            <a:pPr lvl="0"/>
            <a:r>
              <a:rPr lang="en-US" dirty="0"/>
              <a:t>Click here to add </a:t>
            </a:r>
          </a:p>
          <a:p>
            <a:pPr lvl="0"/>
            <a:r>
              <a:rPr lang="en-US" dirty="0"/>
              <a:t>your top 3 ideas</a:t>
            </a:r>
          </a:p>
        </p:txBody>
      </p:sp>
      <p:pic>
        <p:nvPicPr>
          <p:cNvPr id="24" name="Picture 23"/>
          <p:cNvPicPr>
            <a:picLocks noChangeAspect="1"/>
          </p:cNvPicPr>
          <p:nvPr userDrawn="1"/>
        </p:nvPicPr>
        <p:blipFill>
          <a:blip r:embed="rId4"/>
          <a:stretch>
            <a:fillRect/>
          </a:stretch>
        </p:blipFill>
        <p:spPr>
          <a:xfrm>
            <a:off x="8228817" y="1843967"/>
            <a:ext cx="343546" cy="171774"/>
          </a:xfrm>
          <a:prstGeom prst="rect">
            <a:avLst/>
          </a:prstGeom>
        </p:spPr>
      </p:pic>
      <p:pic>
        <p:nvPicPr>
          <p:cNvPr id="80" name="Picture 79"/>
          <p:cNvPicPr>
            <a:picLocks noChangeAspect="1"/>
          </p:cNvPicPr>
          <p:nvPr userDrawn="1"/>
        </p:nvPicPr>
        <p:blipFill>
          <a:blip r:embed="rId4"/>
          <a:stretch>
            <a:fillRect/>
          </a:stretch>
        </p:blipFill>
        <p:spPr>
          <a:xfrm>
            <a:off x="5613019" y="1845367"/>
            <a:ext cx="343546" cy="171774"/>
          </a:xfrm>
          <a:prstGeom prst="rect">
            <a:avLst/>
          </a:prstGeom>
        </p:spPr>
      </p:pic>
      <p:sp>
        <p:nvSpPr>
          <p:cNvPr id="82" name="TextBox 81"/>
          <p:cNvSpPr txBox="1"/>
          <p:nvPr userDrawn="1"/>
        </p:nvSpPr>
        <p:spPr>
          <a:xfrm>
            <a:off x="4242230" y="4449641"/>
            <a:ext cx="1920890" cy="200055"/>
          </a:xfrm>
          <a:prstGeom prst="rect">
            <a:avLst/>
          </a:prstGeom>
          <a:noFill/>
        </p:spPr>
        <p:txBody>
          <a:bodyPr wrap="square" rtlCol="0">
            <a:spAutoFit/>
          </a:bodyPr>
          <a:lstStyle/>
          <a:p>
            <a:pPr algn="ctr">
              <a:lnSpc>
                <a:spcPct val="100000"/>
              </a:lnSpc>
              <a:spcBef>
                <a:spcPts val="200"/>
              </a:spcBef>
            </a:pPr>
            <a:r>
              <a:rPr lang="en-US" sz="700" b="1" i="0" spc="100" baseline="0" dirty="0">
                <a:latin typeface="BrownPro" charset="0"/>
                <a:ea typeface="BrownPro" charset="0"/>
                <a:cs typeface="BrownPro" charset="0"/>
              </a:rPr>
              <a:t>ADVENTURERS</a:t>
            </a:r>
          </a:p>
        </p:txBody>
      </p:sp>
      <p:sp>
        <p:nvSpPr>
          <p:cNvPr id="26" name="Text Placeholder 25"/>
          <p:cNvSpPr>
            <a:spLocks noGrp="1"/>
          </p:cNvSpPr>
          <p:nvPr>
            <p:ph type="body" sz="quarter" idx="20" hasCustomPrompt="1"/>
          </p:nvPr>
        </p:nvSpPr>
        <p:spPr>
          <a:xfrm>
            <a:off x="4242230" y="4578630"/>
            <a:ext cx="1920890" cy="202786"/>
          </a:xfrm>
        </p:spPr>
        <p:txBody>
          <a:bodyPr anchor="t">
            <a:noAutofit/>
          </a:bodyPr>
          <a:lstStyle>
            <a:lvl1pPr marL="0" indent="0" algn="ctr">
              <a:spcBef>
                <a:spcPts val="0"/>
              </a:spcBef>
              <a:buNone/>
              <a:defRPr sz="800"/>
            </a:lvl1pPr>
            <a:lvl2pPr marL="457200" indent="0" algn="ctr">
              <a:buNone/>
              <a:defRPr sz="800"/>
            </a:lvl2pPr>
            <a:lvl3pPr marL="914400" indent="0" algn="ctr">
              <a:buNone/>
              <a:defRPr sz="800"/>
            </a:lvl3pPr>
            <a:lvl4pPr marL="1371600" indent="0" algn="ctr">
              <a:buNone/>
              <a:defRPr sz="800"/>
            </a:lvl4pPr>
            <a:lvl5pPr marL="1828800" indent="0" algn="ctr">
              <a:buNone/>
              <a:defRPr sz="800"/>
            </a:lvl5pPr>
          </a:lstStyle>
          <a:p>
            <a:pPr lvl="0"/>
            <a:r>
              <a:rPr lang="en-US" dirty="0"/>
              <a:t>Click to add team members</a:t>
            </a:r>
          </a:p>
        </p:txBody>
      </p:sp>
      <p:sp>
        <p:nvSpPr>
          <p:cNvPr id="83" name="TextBox 82"/>
          <p:cNvSpPr txBox="1"/>
          <p:nvPr userDrawn="1"/>
        </p:nvSpPr>
        <p:spPr>
          <a:xfrm>
            <a:off x="4242230" y="4792662"/>
            <a:ext cx="1920890" cy="200055"/>
          </a:xfrm>
          <a:prstGeom prst="rect">
            <a:avLst/>
          </a:prstGeom>
          <a:noFill/>
        </p:spPr>
        <p:txBody>
          <a:bodyPr wrap="square" rtlCol="0">
            <a:spAutoFit/>
          </a:bodyPr>
          <a:lstStyle/>
          <a:p>
            <a:pPr algn="ctr">
              <a:lnSpc>
                <a:spcPct val="100000"/>
              </a:lnSpc>
              <a:spcBef>
                <a:spcPts val="200"/>
              </a:spcBef>
            </a:pPr>
            <a:r>
              <a:rPr lang="en-US" sz="700" b="1" i="0" spc="100" baseline="0" dirty="0">
                <a:latin typeface="BrownPro" charset="0"/>
                <a:ea typeface="BrownPro" charset="0"/>
                <a:cs typeface="BrownPro" charset="0"/>
              </a:rPr>
              <a:t>STAKEHOLDER</a:t>
            </a:r>
          </a:p>
        </p:txBody>
      </p:sp>
      <p:sp>
        <p:nvSpPr>
          <p:cNvPr id="84" name="Text Placeholder 25"/>
          <p:cNvSpPr>
            <a:spLocks noGrp="1"/>
          </p:cNvSpPr>
          <p:nvPr>
            <p:ph type="body" sz="quarter" idx="21" hasCustomPrompt="1"/>
          </p:nvPr>
        </p:nvSpPr>
        <p:spPr>
          <a:xfrm>
            <a:off x="4242230" y="4921650"/>
            <a:ext cx="1920890" cy="189535"/>
          </a:xfrm>
        </p:spPr>
        <p:txBody>
          <a:bodyPr anchor="t">
            <a:noAutofit/>
          </a:bodyPr>
          <a:lstStyle>
            <a:lvl1pPr marL="0" indent="0" algn="ctr">
              <a:spcBef>
                <a:spcPts val="0"/>
              </a:spcBef>
              <a:buNone/>
              <a:defRPr sz="800"/>
            </a:lvl1pPr>
            <a:lvl2pPr marL="457200" indent="0" algn="ctr">
              <a:buNone/>
              <a:defRPr sz="800"/>
            </a:lvl2pPr>
            <a:lvl3pPr marL="914400" indent="0" algn="ctr">
              <a:buNone/>
              <a:defRPr sz="800"/>
            </a:lvl3pPr>
            <a:lvl4pPr marL="1371600" indent="0" algn="ctr">
              <a:buNone/>
              <a:defRPr sz="800"/>
            </a:lvl4pPr>
            <a:lvl5pPr marL="1828800" indent="0" algn="ctr">
              <a:buNone/>
              <a:defRPr sz="800"/>
            </a:lvl5pPr>
          </a:lstStyle>
          <a:p>
            <a:pPr lvl="0"/>
            <a:r>
              <a:rPr lang="en-US" dirty="0"/>
              <a:t>Click to add stakeholder</a:t>
            </a:r>
          </a:p>
        </p:txBody>
      </p:sp>
      <p:sp>
        <p:nvSpPr>
          <p:cNvPr id="85" name="TextBox 84"/>
          <p:cNvSpPr txBox="1"/>
          <p:nvPr userDrawn="1"/>
        </p:nvSpPr>
        <p:spPr>
          <a:xfrm>
            <a:off x="4242230" y="5121818"/>
            <a:ext cx="1920890" cy="200055"/>
          </a:xfrm>
          <a:prstGeom prst="rect">
            <a:avLst/>
          </a:prstGeom>
          <a:noFill/>
        </p:spPr>
        <p:txBody>
          <a:bodyPr wrap="square" rtlCol="0">
            <a:spAutoFit/>
          </a:bodyPr>
          <a:lstStyle/>
          <a:p>
            <a:pPr algn="ctr">
              <a:lnSpc>
                <a:spcPct val="100000"/>
              </a:lnSpc>
              <a:spcBef>
                <a:spcPts val="200"/>
              </a:spcBef>
            </a:pPr>
            <a:r>
              <a:rPr lang="en-US" sz="700" b="1" i="0" spc="100" baseline="0" dirty="0">
                <a:latin typeface="BrownPro" charset="0"/>
                <a:ea typeface="BrownPro" charset="0"/>
                <a:cs typeface="BrownPro" charset="0"/>
              </a:rPr>
              <a:t>PROBLEM</a:t>
            </a:r>
          </a:p>
        </p:txBody>
      </p:sp>
      <p:sp>
        <p:nvSpPr>
          <p:cNvPr id="86" name="Text Placeholder 25"/>
          <p:cNvSpPr>
            <a:spLocks noGrp="1"/>
          </p:cNvSpPr>
          <p:nvPr>
            <p:ph type="body" sz="quarter" idx="22" hasCustomPrompt="1"/>
          </p:nvPr>
        </p:nvSpPr>
        <p:spPr>
          <a:xfrm>
            <a:off x="4242230" y="5250806"/>
            <a:ext cx="1920890" cy="302292"/>
          </a:xfrm>
        </p:spPr>
        <p:txBody>
          <a:bodyPr anchor="t">
            <a:noAutofit/>
          </a:bodyPr>
          <a:lstStyle>
            <a:lvl1pPr marL="0" indent="0" algn="ctr">
              <a:spcBef>
                <a:spcPts val="0"/>
              </a:spcBef>
              <a:buNone/>
              <a:defRPr sz="800" baseline="0"/>
            </a:lvl1pPr>
            <a:lvl2pPr marL="457200" indent="0" algn="ctr">
              <a:buNone/>
              <a:defRPr sz="800"/>
            </a:lvl2pPr>
            <a:lvl3pPr marL="914400" indent="0" algn="ctr">
              <a:buNone/>
              <a:defRPr sz="800"/>
            </a:lvl3pPr>
            <a:lvl4pPr marL="1371600" indent="0" algn="ctr">
              <a:buNone/>
              <a:defRPr sz="800"/>
            </a:lvl4pPr>
            <a:lvl5pPr marL="1828800" indent="0" algn="ctr">
              <a:buNone/>
              <a:defRPr sz="800"/>
            </a:lvl5pPr>
          </a:lstStyle>
          <a:p>
            <a:pPr lvl="0"/>
            <a:r>
              <a:rPr lang="en-US" dirty="0"/>
              <a:t>Click to add </a:t>
            </a:r>
            <a:r>
              <a:rPr lang="en-US"/>
              <a:t>the problem </a:t>
            </a:r>
          </a:p>
          <a:p>
            <a:pPr lvl="0"/>
            <a:r>
              <a:rPr lang="en-US" dirty="0"/>
              <a:t>( as given )</a:t>
            </a:r>
          </a:p>
        </p:txBody>
      </p:sp>
      <p:sp>
        <p:nvSpPr>
          <p:cNvPr id="87" name="TextBox 86"/>
          <p:cNvSpPr txBox="1"/>
          <p:nvPr userDrawn="1"/>
        </p:nvSpPr>
        <p:spPr>
          <a:xfrm>
            <a:off x="4420498" y="5563240"/>
            <a:ext cx="742616" cy="200055"/>
          </a:xfrm>
          <a:prstGeom prst="rect">
            <a:avLst/>
          </a:prstGeom>
          <a:noFill/>
        </p:spPr>
        <p:txBody>
          <a:bodyPr wrap="square" rtlCol="0">
            <a:spAutoFit/>
          </a:bodyPr>
          <a:lstStyle/>
          <a:p>
            <a:pPr algn="ctr">
              <a:lnSpc>
                <a:spcPct val="100000"/>
              </a:lnSpc>
              <a:spcBef>
                <a:spcPts val="200"/>
              </a:spcBef>
            </a:pPr>
            <a:r>
              <a:rPr lang="en-US" sz="700" b="1" i="0" spc="100" baseline="0" dirty="0">
                <a:latin typeface="BrownPro" charset="0"/>
                <a:ea typeface="BrownPro" charset="0"/>
                <a:cs typeface="BrownPro" charset="0"/>
              </a:rPr>
              <a:t>TIME</a:t>
            </a:r>
          </a:p>
        </p:txBody>
      </p:sp>
      <p:sp>
        <p:nvSpPr>
          <p:cNvPr id="88" name="Text Placeholder 25"/>
          <p:cNvSpPr>
            <a:spLocks noGrp="1"/>
          </p:cNvSpPr>
          <p:nvPr>
            <p:ph type="body" sz="quarter" idx="23" hasCustomPrompt="1"/>
          </p:nvPr>
        </p:nvSpPr>
        <p:spPr>
          <a:xfrm>
            <a:off x="4362268" y="5715556"/>
            <a:ext cx="856600" cy="175788"/>
          </a:xfrm>
        </p:spPr>
        <p:txBody>
          <a:bodyPr anchor="t">
            <a:noAutofit/>
          </a:bodyPr>
          <a:lstStyle>
            <a:lvl1pPr marL="0" indent="0" algn="ctr">
              <a:spcBef>
                <a:spcPts val="0"/>
              </a:spcBef>
              <a:buNone/>
              <a:defRPr sz="800" baseline="0"/>
            </a:lvl1pPr>
            <a:lvl2pPr marL="457200" indent="0" algn="ctr">
              <a:buNone/>
              <a:defRPr sz="800"/>
            </a:lvl2pPr>
            <a:lvl3pPr marL="914400" indent="0" algn="ctr">
              <a:buNone/>
              <a:defRPr sz="800"/>
            </a:lvl3pPr>
            <a:lvl4pPr marL="1371600" indent="0" algn="ctr">
              <a:buNone/>
              <a:defRPr sz="800"/>
            </a:lvl4pPr>
            <a:lvl5pPr marL="1828800" indent="0" algn="ctr">
              <a:buNone/>
              <a:defRPr sz="800"/>
            </a:lvl5pPr>
          </a:lstStyle>
          <a:p>
            <a:pPr lvl="0"/>
            <a:r>
              <a:rPr lang="en-US" dirty="0"/>
              <a:t>Click to add</a:t>
            </a:r>
          </a:p>
        </p:txBody>
      </p:sp>
      <p:sp>
        <p:nvSpPr>
          <p:cNvPr id="89" name="TextBox 88"/>
          <p:cNvSpPr txBox="1"/>
          <p:nvPr userDrawn="1"/>
        </p:nvSpPr>
        <p:spPr>
          <a:xfrm>
            <a:off x="5279797" y="5563240"/>
            <a:ext cx="742616" cy="200055"/>
          </a:xfrm>
          <a:prstGeom prst="rect">
            <a:avLst/>
          </a:prstGeom>
          <a:noFill/>
        </p:spPr>
        <p:txBody>
          <a:bodyPr wrap="square" rtlCol="0">
            <a:spAutoFit/>
          </a:bodyPr>
          <a:lstStyle/>
          <a:p>
            <a:pPr algn="ctr">
              <a:lnSpc>
                <a:spcPct val="100000"/>
              </a:lnSpc>
              <a:spcBef>
                <a:spcPts val="200"/>
              </a:spcBef>
            </a:pPr>
            <a:r>
              <a:rPr lang="en-US" sz="700" b="1" i="0" spc="100" baseline="0" dirty="0">
                <a:latin typeface="BrownPro" charset="0"/>
                <a:ea typeface="BrownPro" charset="0"/>
                <a:cs typeface="BrownPro" charset="0"/>
              </a:rPr>
              <a:t>PLACE</a:t>
            </a:r>
          </a:p>
        </p:txBody>
      </p:sp>
      <p:sp>
        <p:nvSpPr>
          <p:cNvPr id="90" name="Text Placeholder 25"/>
          <p:cNvSpPr>
            <a:spLocks noGrp="1"/>
          </p:cNvSpPr>
          <p:nvPr>
            <p:ph type="body" sz="quarter" idx="24" hasCustomPrompt="1"/>
          </p:nvPr>
        </p:nvSpPr>
        <p:spPr>
          <a:xfrm>
            <a:off x="5221567" y="5715556"/>
            <a:ext cx="856600" cy="175788"/>
          </a:xfrm>
        </p:spPr>
        <p:txBody>
          <a:bodyPr anchor="t">
            <a:noAutofit/>
          </a:bodyPr>
          <a:lstStyle>
            <a:lvl1pPr marL="0" indent="0" algn="ctr">
              <a:spcBef>
                <a:spcPts val="0"/>
              </a:spcBef>
              <a:buNone/>
              <a:defRPr sz="800" baseline="0"/>
            </a:lvl1pPr>
            <a:lvl2pPr marL="457200" indent="0" algn="ctr">
              <a:buNone/>
              <a:defRPr sz="800"/>
            </a:lvl2pPr>
            <a:lvl3pPr marL="914400" indent="0" algn="ctr">
              <a:buNone/>
              <a:defRPr sz="800"/>
            </a:lvl3pPr>
            <a:lvl4pPr marL="1371600" indent="0" algn="ctr">
              <a:buNone/>
              <a:defRPr sz="800"/>
            </a:lvl4pPr>
            <a:lvl5pPr marL="1828800" indent="0" algn="ctr">
              <a:buNone/>
              <a:defRPr sz="800"/>
            </a:lvl5pPr>
          </a:lstStyle>
          <a:p>
            <a:pPr lvl="0"/>
            <a:r>
              <a:rPr lang="en-US" dirty="0"/>
              <a:t>Click to add</a:t>
            </a:r>
          </a:p>
        </p:txBody>
      </p:sp>
      <p:sp>
        <p:nvSpPr>
          <p:cNvPr id="91" name="TextBox 90"/>
          <p:cNvSpPr txBox="1"/>
          <p:nvPr userDrawn="1"/>
        </p:nvSpPr>
        <p:spPr>
          <a:xfrm>
            <a:off x="4242230" y="5900053"/>
            <a:ext cx="1920890" cy="200055"/>
          </a:xfrm>
          <a:prstGeom prst="rect">
            <a:avLst/>
          </a:prstGeom>
          <a:noFill/>
        </p:spPr>
        <p:txBody>
          <a:bodyPr wrap="square" rtlCol="0">
            <a:spAutoFit/>
          </a:bodyPr>
          <a:lstStyle/>
          <a:p>
            <a:pPr algn="ctr">
              <a:lnSpc>
                <a:spcPct val="100000"/>
              </a:lnSpc>
              <a:spcBef>
                <a:spcPts val="200"/>
              </a:spcBef>
            </a:pPr>
            <a:r>
              <a:rPr lang="en-US" sz="700" b="1" i="0" spc="100" baseline="0" dirty="0">
                <a:latin typeface="BrownPro" charset="0"/>
                <a:ea typeface="BrownPro" charset="0"/>
                <a:cs typeface="BrownPro" charset="0"/>
              </a:rPr>
              <a:t>OBJECTIVES</a:t>
            </a:r>
          </a:p>
        </p:txBody>
      </p:sp>
      <p:sp>
        <p:nvSpPr>
          <p:cNvPr id="92" name="Text Placeholder 25"/>
          <p:cNvSpPr>
            <a:spLocks noGrp="1"/>
          </p:cNvSpPr>
          <p:nvPr>
            <p:ph type="body" sz="quarter" idx="25" hasCustomPrompt="1"/>
          </p:nvPr>
        </p:nvSpPr>
        <p:spPr>
          <a:xfrm>
            <a:off x="4242230" y="6029041"/>
            <a:ext cx="1920890" cy="302292"/>
          </a:xfrm>
        </p:spPr>
        <p:txBody>
          <a:bodyPr anchor="t">
            <a:noAutofit/>
          </a:bodyPr>
          <a:lstStyle>
            <a:lvl1pPr marL="0" indent="0" algn="ctr">
              <a:spcBef>
                <a:spcPts val="0"/>
              </a:spcBef>
              <a:buNone/>
              <a:defRPr sz="800" baseline="0"/>
            </a:lvl1pPr>
            <a:lvl2pPr marL="457200" indent="0" algn="ctr">
              <a:buNone/>
              <a:defRPr sz="800"/>
            </a:lvl2pPr>
            <a:lvl3pPr marL="914400" indent="0" algn="ctr">
              <a:buNone/>
              <a:defRPr sz="800"/>
            </a:lvl3pPr>
            <a:lvl4pPr marL="1371600" indent="0" algn="ctr">
              <a:buNone/>
              <a:defRPr sz="800"/>
            </a:lvl4pPr>
            <a:lvl5pPr marL="1828800" indent="0" algn="ctr">
              <a:buNone/>
              <a:defRPr sz="800"/>
            </a:lvl5pPr>
          </a:lstStyle>
          <a:p>
            <a:pPr lvl="0"/>
            <a:r>
              <a:rPr lang="en-US" dirty="0"/>
              <a:t>Click to add </a:t>
            </a:r>
            <a:r>
              <a:rPr lang="en-US"/>
              <a:t>the problem </a:t>
            </a:r>
          </a:p>
          <a:p>
            <a:pPr lvl="0"/>
            <a:r>
              <a:rPr lang="en-US" dirty="0"/>
              <a:t>( as given )</a:t>
            </a:r>
          </a:p>
        </p:txBody>
      </p:sp>
      <p:sp>
        <p:nvSpPr>
          <p:cNvPr id="95" name="Freeform 94"/>
          <p:cNvSpPr>
            <a:spLocks noGrp="1"/>
          </p:cNvSpPr>
          <p:nvPr>
            <p:ph type="body" sz="quarter" idx="26" hasCustomPrompt="1"/>
          </p:nvPr>
        </p:nvSpPr>
        <p:spPr>
          <a:xfrm>
            <a:off x="2304586" y="3048044"/>
            <a:ext cx="606749" cy="523060"/>
          </a:xfrm>
          <a:custGeom>
            <a:avLst/>
            <a:gdLst>
              <a:gd name="connsiteX0" fmla="*/ 151358 w 606749"/>
              <a:gd name="connsiteY0" fmla="*/ 0 h 523060"/>
              <a:gd name="connsiteX1" fmla="*/ 455391 w 606749"/>
              <a:gd name="connsiteY1" fmla="*/ 0 h 523060"/>
              <a:gd name="connsiteX2" fmla="*/ 606749 w 606749"/>
              <a:gd name="connsiteY2" fmla="*/ 261530 h 523060"/>
              <a:gd name="connsiteX3" fmla="*/ 455391 w 606749"/>
              <a:gd name="connsiteY3" fmla="*/ 523060 h 523060"/>
              <a:gd name="connsiteX4" fmla="*/ 151358 w 606749"/>
              <a:gd name="connsiteY4" fmla="*/ 523060 h 523060"/>
              <a:gd name="connsiteX5" fmla="*/ 0 w 606749"/>
              <a:gd name="connsiteY5" fmla="*/ 261530 h 5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749" h="523060">
                <a:moveTo>
                  <a:pt x="151358" y="0"/>
                </a:moveTo>
                <a:lnTo>
                  <a:pt x="455391" y="0"/>
                </a:lnTo>
                <a:lnTo>
                  <a:pt x="606749" y="261530"/>
                </a:lnTo>
                <a:lnTo>
                  <a:pt x="455391" y="523060"/>
                </a:lnTo>
                <a:lnTo>
                  <a:pt x="151358" y="523060"/>
                </a:lnTo>
                <a:lnTo>
                  <a:pt x="0" y="261530"/>
                </a:lnTo>
                <a:close/>
              </a:path>
            </a:pathLst>
          </a:custGeom>
          <a:solidFill>
            <a:schemeClr val="accent3"/>
          </a:solidFill>
        </p:spPr>
        <p:txBody>
          <a:bodyPr wrap="square" anchor="ctr">
            <a:noAutofit/>
          </a:bodyPr>
          <a:lstStyle>
            <a:lvl1pPr marL="0" indent="0" algn="ctr">
              <a:lnSpc>
                <a:spcPct val="100000"/>
              </a:lnSpc>
              <a:buNone/>
              <a:defRPr sz="800" baseline="0">
                <a:solidFill>
                  <a:schemeClr val="accent5"/>
                </a:solidFill>
                <a:latin typeface="BrownPro Regular Alternate" charset="0"/>
                <a:ea typeface="BrownPro Regular Alternate" charset="0"/>
                <a:cs typeface="BrownPro Regular Alternate" charset="0"/>
              </a:defRPr>
            </a:lvl1pPr>
            <a:lvl2pPr marL="457200" indent="0" algn="ctr">
              <a:buNone/>
              <a:defRPr sz="800">
                <a:latin typeface="BrownPro Regular Alternate" charset="0"/>
                <a:ea typeface="BrownPro Regular Alternate" charset="0"/>
                <a:cs typeface="BrownPro Regular Alternate" charset="0"/>
              </a:defRPr>
            </a:lvl2pPr>
            <a:lvl3pPr marL="914400" indent="0" algn="ctr">
              <a:buNone/>
              <a:defRPr sz="800">
                <a:latin typeface="BrownPro Regular Alternate" charset="0"/>
                <a:ea typeface="BrownPro Regular Alternate" charset="0"/>
                <a:cs typeface="BrownPro Regular Alternate" charset="0"/>
              </a:defRPr>
            </a:lvl3pPr>
            <a:lvl4pPr marL="1371600" indent="0" algn="ctr">
              <a:buNone/>
              <a:defRPr sz="800">
                <a:latin typeface="BrownPro Regular Alternate" charset="0"/>
                <a:ea typeface="BrownPro Regular Alternate" charset="0"/>
                <a:cs typeface="BrownPro Regular Alternate" charset="0"/>
              </a:defRPr>
            </a:lvl4pPr>
            <a:lvl5pPr marL="1828800" indent="0" algn="ctr">
              <a:buNone/>
              <a:defRPr sz="800">
                <a:latin typeface="BrownPro Regular Alternate" charset="0"/>
                <a:ea typeface="BrownPro Regular Alternate" charset="0"/>
                <a:cs typeface="BrownPro Regular Alternate" charset="0"/>
              </a:defRPr>
            </a:lvl5pPr>
          </a:lstStyle>
          <a:p>
            <a:pPr lvl="0"/>
            <a:r>
              <a:rPr lang="en-US" dirty="0"/>
              <a:t>Name of tool</a:t>
            </a:r>
          </a:p>
        </p:txBody>
      </p:sp>
      <p:sp>
        <p:nvSpPr>
          <p:cNvPr id="97" name="Freeform 96"/>
          <p:cNvSpPr>
            <a:spLocks noGrp="1"/>
          </p:cNvSpPr>
          <p:nvPr>
            <p:ph type="body" sz="quarter" idx="28" hasCustomPrompt="1"/>
          </p:nvPr>
        </p:nvSpPr>
        <p:spPr>
          <a:xfrm>
            <a:off x="1773850" y="3943384"/>
            <a:ext cx="606749" cy="523060"/>
          </a:xfrm>
          <a:custGeom>
            <a:avLst/>
            <a:gdLst>
              <a:gd name="connsiteX0" fmla="*/ 151358 w 606749"/>
              <a:gd name="connsiteY0" fmla="*/ 0 h 523060"/>
              <a:gd name="connsiteX1" fmla="*/ 455391 w 606749"/>
              <a:gd name="connsiteY1" fmla="*/ 0 h 523060"/>
              <a:gd name="connsiteX2" fmla="*/ 606749 w 606749"/>
              <a:gd name="connsiteY2" fmla="*/ 261530 h 523060"/>
              <a:gd name="connsiteX3" fmla="*/ 455391 w 606749"/>
              <a:gd name="connsiteY3" fmla="*/ 523060 h 523060"/>
              <a:gd name="connsiteX4" fmla="*/ 151358 w 606749"/>
              <a:gd name="connsiteY4" fmla="*/ 523060 h 523060"/>
              <a:gd name="connsiteX5" fmla="*/ 0 w 606749"/>
              <a:gd name="connsiteY5" fmla="*/ 261530 h 5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749" h="523060">
                <a:moveTo>
                  <a:pt x="151358" y="0"/>
                </a:moveTo>
                <a:lnTo>
                  <a:pt x="455391" y="0"/>
                </a:lnTo>
                <a:lnTo>
                  <a:pt x="606749" y="261530"/>
                </a:lnTo>
                <a:lnTo>
                  <a:pt x="455391" y="523060"/>
                </a:lnTo>
                <a:lnTo>
                  <a:pt x="151358" y="523060"/>
                </a:lnTo>
                <a:lnTo>
                  <a:pt x="0" y="261530"/>
                </a:lnTo>
                <a:close/>
              </a:path>
            </a:pathLst>
          </a:custGeom>
          <a:solidFill>
            <a:schemeClr val="accent3"/>
          </a:solidFill>
        </p:spPr>
        <p:txBody>
          <a:bodyPr wrap="square" anchor="ctr">
            <a:noAutofit/>
          </a:bodyPr>
          <a:lstStyle>
            <a:lvl1pPr marL="0" indent="0" algn="ctr">
              <a:lnSpc>
                <a:spcPct val="100000"/>
              </a:lnSpc>
              <a:buNone/>
              <a:defRPr sz="800" baseline="0">
                <a:solidFill>
                  <a:schemeClr val="accent5"/>
                </a:solidFill>
                <a:latin typeface="BrownPro Regular Alternate" charset="0"/>
                <a:ea typeface="BrownPro Regular Alternate" charset="0"/>
                <a:cs typeface="BrownPro Regular Alternate" charset="0"/>
              </a:defRPr>
            </a:lvl1pPr>
            <a:lvl2pPr marL="457200" indent="0" algn="ctr">
              <a:buNone/>
              <a:defRPr sz="800">
                <a:latin typeface="BrownPro Regular Alternate" charset="0"/>
                <a:ea typeface="BrownPro Regular Alternate" charset="0"/>
                <a:cs typeface="BrownPro Regular Alternate" charset="0"/>
              </a:defRPr>
            </a:lvl2pPr>
            <a:lvl3pPr marL="914400" indent="0" algn="ctr">
              <a:buNone/>
              <a:defRPr sz="800">
                <a:latin typeface="BrownPro Regular Alternate" charset="0"/>
                <a:ea typeface="BrownPro Regular Alternate" charset="0"/>
                <a:cs typeface="BrownPro Regular Alternate" charset="0"/>
              </a:defRPr>
            </a:lvl3pPr>
            <a:lvl4pPr marL="1371600" indent="0" algn="ctr">
              <a:buNone/>
              <a:defRPr sz="800">
                <a:latin typeface="BrownPro Regular Alternate" charset="0"/>
                <a:ea typeface="BrownPro Regular Alternate" charset="0"/>
                <a:cs typeface="BrownPro Regular Alternate" charset="0"/>
              </a:defRPr>
            </a:lvl4pPr>
            <a:lvl5pPr marL="1828800" indent="0" algn="ctr">
              <a:buNone/>
              <a:defRPr sz="800">
                <a:latin typeface="BrownPro Regular Alternate" charset="0"/>
                <a:ea typeface="BrownPro Regular Alternate" charset="0"/>
                <a:cs typeface="BrownPro Regular Alternate" charset="0"/>
              </a:defRPr>
            </a:lvl5pPr>
          </a:lstStyle>
          <a:p>
            <a:pPr lvl="0"/>
            <a:r>
              <a:rPr lang="en-US" dirty="0"/>
              <a:t>Name of tool</a:t>
            </a:r>
          </a:p>
        </p:txBody>
      </p:sp>
      <p:sp>
        <p:nvSpPr>
          <p:cNvPr id="98" name="Freeform 97"/>
          <p:cNvSpPr>
            <a:spLocks noGrp="1"/>
          </p:cNvSpPr>
          <p:nvPr>
            <p:ph type="body" sz="quarter" idx="29" hasCustomPrompt="1"/>
          </p:nvPr>
        </p:nvSpPr>
        <p:spPr>
          <a:xfrm>
            <a:off x="2304205" y="3657842"/>
            <a:ext cx="606749" cy="523060"/>
          </a:xfrm>
          <a:custGeom>
            <a:avLst/>
            <a:gdLst>
              <a:gd name="connsiteX0" fmla="*/ 151358 w 606749"/>
              <a:gd name="connsiteY0" fmla="*/ 0 h 523060"/>
              <a:gd name="connsiteX1" fmla="*/ 455391 w 606749"/>
              <a:gd name="connsiteY1" fmla="*/ 0 h 523060"/>
              <a:gd name="connsiteX2" fmla="*/ 606749 w 606749"/>
              <a:gd name="connsiteY2" fmla="*/ 261530 h 523060"/>
              <a:gd name="connsiteX3" fmla="*/ 455391 w 606749"/>
              <a:gd name="connsiteY3" fmla="*/ 523060 h 523060"/>
              <a:gd name="connsiteX4" fmla="*/ 151358 w 606749"/>
              <a:gd name="connsiteY4" fmla="*/ 523060 h 523060"/>
              <a:gd name="connsiteX5" fmla="*/ 0 w 606749"/>
              <a:gd name="connsiteY5" fmla="*/ 261530 h 5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749" h="523060">
                <a:moveTo>
                  <a:pt x="151358" y="0"/>
                </a:moveTo>
                <a:lnTo>
                  <a:pt x="455391" y="0"/>
                </a:lnTo>
                <a:lnTo>
                  <a:pt x="606749" y="261530"/>
                </a:lnTo>
                <a:lnTo>
                  <a:pt x="455391" y="523060"/>
                </a:lnTo>
                <a:lnTo>
                  <a:pt x="151358" y="523060"/>
                </a:lnTo>
                <a:lnTo>
                  <a:pt x="0" y="261530"/>
                </a:lnTo>
                <a:close/>
              </a:path>
            </a:pathLst>
          </a:custGeom>
          <a:solidFill>
            <a:schemeClr val="accent3"/>
          </a:solidFill>
        </p:spPr>
        <p:txBody>
          <a:bodyPr wrap="square" anchor="ctr">
            <a:noAutofit/>
          </a:bodyPr>
          <a:lstStyle>
            <a:lvl1pPr marL="0" indent="0" algn="ctr">
              <a:lnSpc>
                <a:spcPct val="100000"/>
              </a:lnSpc>
              <a:buNone/>
              <a:defRPr sz="800" baseline="0">
                <a:solidFill>
                  <a:schemeClr val="accent5"/>
                </a:solidFill>
                <a:latin typeface="BrownPro Regular Alternate" charset="0"/>
                <a:ea typeface="BrownPro Regular Alternate" charset="0"/>
                <a:cs typeface="BrownPro Regular Alternate" charset="0"/>
              </a:defRPr>
            </a:lvl1pPr>
            <a:lvl2pPr marL="457200" indent="0" algn="ctr">
              <a:buNone/>
              <a:defRPr sz="800">
                <a:latin typeface="BrownPro Regular Alternate" charset="0"/>
                <a:ea typeface="BrownPro Regular Alternate" charset="0"/>
                <a:cs typeface="BrownPro Regular Alternate" charset="0"/>
              </a:defRPr>
            </a:lvl2pPr>
            <a:lvl3pPr marL="914400" indent="0" algn="ctr">
              <a:buNone/>
              <a:defRPr sz="800">
                <a:latin typeface="BrownPro Regular Alternate" charset="0"/>
                <a:ea typeface="BrownPro Regular Alternate" charset="0"/>
                <a:cs typeface="BrownPro Regular Alternate" charset="0"/>
              </a:defRPr>
            </a:lvl3pPr>
            <a:lvl4pPr marL="1371600" indent="0" algn="ctr">
              <a:buNone/>
              <a:defRPr sz="800">
                <a:latin typeface="BrownPro Regular Alternate" charset="0"/>
                <a:ea typeface="BrownPro Regular Alternate" charset="0"/>
                <a:cs typeface="BrownPro Regular Alternate" charset="0"/>
              </a:defRPr>
            </a:lvl4pPr>
            <a:lvl5pPr marL="1828800" indent="0" algn="ctr">
              <a:buNone/>
              <a:defRPr sz="800">
                <a:latin typeface="BrownPro Regular Alternate" charset="0"/>
                <a:ea typeface="BrownPro Regular Alternate" charset="0"/>
                <a:cs typeface="BrownPro Regular Alternate" charset="0"/>
              </a:defRPr>
            </a:lvl5pPr>
          </a:lstStyle>
          <a:p>
            <a:pPr lvl="0"/>
            <a:r>
              <a:rPr lang="en-US" dirty="0"/>
              <a:t>Name of tool</a:t>
            </a:r>
          </a:p>
        </p:txBody>
      </p:sp>
      <p:sp>
        <p:nvSpPr>
          <p:cNvPr id="99" name="Freeform 98"/>
          <p:cNvSpPr>
            <a:spLocks noGrp="1"/>
          </p:cNvSpPr>
          <p:nvPr>
            <p:ph type="body" sz="quarter" idx="30" hasCustomPrompt="1"/>
          </p:nvPr>
        </p:nvSpPr>
        <p:spPr>
          <a:xfrm>
            <a:off x="2835972" y="3934675"/>
            <a:ext cx="606749" cy="523060"/>
          </a:xfrm>
          <a:custGeom>
            <a:avLst/>
            <a:gdLst>
              <a:gd name="connsiteX0" fmla="*/ 151358 w 606749"/>
              <a:gd name="connsiteY0" fmla="*/ 0 h 523060"/>
              <a:gd name="connsiteX1" fmla="*/ 455391 w 606749"/>
              <a:gd name="connsiteY1" fmla="*/ 0 h 523060"/>
              <a:gd name="connsiteX2" fmla="*/ 606749 w 606749"/>
              <a:gd name="connsiteY2" fmla="*/ 261530 h 523060"/>
              <a:gd name="connsiteX3" fmla="*/ 455391 w 606749"/>
              <a:gd name="connsiteY3" fmla="*/ 523060 h 523060"/>
              <a:gd name="connsiteX4" fmla="*/ 151358 w 606749"/>
              <a:gd name="connsiteY4" fmla="*/ 523060 h 523060"/>
              <a:gd name="connsiteX5" fmla="*/ 0 w 606749"/>
              <a:gd name="connsiteY5" fmla="*/ 261530 h 5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749" h="523060">
                <a:moveTo>
                  <a:pt x="151358" y="0"/>
                </a:moveTo>
                <a:lnTo>
                  <a:pt x="455391" y="0"/>
                </a:lnTo>
                <a:lnTo>
                  <a:pt x="606749" y="261530"/>
                </a:lnTo>
                <a:lnTo>
                  <a:pt x="455391" y="523060"/>
                </a:lnTo>
                <a:lnTo>
                  <a:pt x="151358" y="523060"/>
                </a:lnTo>
                <a:lnTo>
                  <a:pt x="0" y="261530"/>
                </a:lnTo>
                <a:close/>
              </a:path>
            </a:pathLst>
          </a:custGeom>
          <a:solidFill>
            <a:schemeClr val="accent3"/>
          </a:solidFill>
        </p:spPr>
        <p:txBody>
          <a:bodyPr wrap="square" anchor="ctr">
            <a:noAutofit/>
          </a:bodyPr>
          <a:lstStyle>
            <a:lvl1pPr marL="0" indent="0" algn="ctr">
              <a:lnSpc>
                <a:spcPct val="100000"/>
              </a:lnSpc>
              <a:buNone/>
              <a:defRPr sz="800" baseline="0">
                <a:solidFill>
                  <a:schemeClr val="accent5"/>
                </a:solidFill>
                <a:latin typeface="BrownPro Regular Alternate" charset="0"/>
                <a:ea typeface="BrownPro Regular Alternate" charset="0"/>
                <a:cs typeface="BrownPro Regular Alternate" charset="0"/>
              </a:defRPr>
            </a:lvl1pPr>
            <a:lvl2pPr marL="457200" indent="0" algn="ctr">
              <a:buNone/>
              <a:defRPr sz="800">
                <a:latin typeface="BrownPro Regular Alternate" charset="0"/>
                <a:ea typeface="BrownPro Regular Alternate" charset="0"/>
                <a:cs typeface="BrownPro Regular Alternate" charset="0"/>
              </a:defRPr>
            </a:lvl2pPr>
            <a:lvl3pPr marL="914400" indent="0" algn="ctr">
              <a:buNone/>
              <a:defRPr sz="800">
                <a:latin typeface="BrownPro Regular Alternate" charset="0"/>
                <a:ea typeface="BrownPro Regular Alternate" charset="0"/>
                <a:cs typeface="BrownPro Regular Alternate" charset="0"/>
              </a:defRPr>
            </a:lvl3pPr>
            <a:lvl4pPr marL="1371600" indent="0" algn="ctr">
              <a:buNone/>
              <a:defRPr sz="800">
                <a:latin typeface="BrownPro Regular Alternate" charset="0"/>
                <a:ea typeface="BrownPro Regular Alternate" charset="0"/>
                <a:cs typeface="BrownPro Regular Alternate" charset="0"/>
              </a:defRPr>
            </a:lvl4pPr>
            <a:lvl5pPr marL="1828800" indent="0" algn="ctr">
              <a:buNone/>
              <a:defRPr sz="800">
                <a:latin typeface="BrownPro Regular Alternate" charset="0"/>
                <a:ea typeface="BrownPro Regular Alternate" charset="0"/>
                <a:cs typeface="BrownPro Regular Alternate" charset="0"/>
              </a:defRPr>
            </a:lvl5pPr>
          </a:lstStyle>
          <a:p>
            <a:pPr lvl="0"/>
            <a:r>
              <a:rPr lang="en-US" dirty="0"/>
              <a:t>Name of tool</a:t>
            </a:r>
          </a:p>
        </p:txBody>
      </p:sp>
      <p:sp>
        <p:nvSpPr>
          <p:cNvPr id="100" name="Freeform 99"/>
          <p:cNvSpPr>
            <a:spLocks noGrp="1"/>
          </p:cNvSpPr>
          <p:nvPr>
            <p:ph type="body" sz="quarter" idx="31" hasCustomPrompt="1"/>
          </p:nvPr>
        </p:nvSpPr>
        <p:spPr>
          <a:xfrm>
            <a:off x="1773850" y="4568769"/>
            <a:ext cx="606749" cy="523060"/>
          </a:xfrm>
          <a:custGeom>
            <a:avLst/>
            <a:gdLst>
              <a:gd name="connsiteX0" fmla="*/ 151358 w 606749"/>
              <a:gd name="connsiteY0" fmla="*/ 0 h 523060"/>
              <a:gd name="connsiteX1" fmla="*/ 455391 w 606749"/>
              <a:gd name="connsiteY1" fmla="*/ 0 h 523060"/>
              <a:gd name="connsiteX2" fmla="*/ 606749 w 606749"/>
              <a:gd name="connsiteY2" fmla="*/ 261530 h 523060"/>
              <a:gd name="connsiteX3" fmla="*/ 455391 w 606749"/>
              <a:gd name="connsiteY3" fmla="*/ 523060 h 523060"/>
              <a:gd name="connsiteX4" fmla="*/ 151358 w 606749"/>
              <a:gd name="connsiteY4" fmla="*/ 523060 h 523060"/>
              <a:gd name="connsiteX5" fmla="*/ 0 w 606749"/>
              <a:gd name="connsiteY5" fmla="*/ 261530 h 5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749" h="523060">
                <a:moveTo>
                  <a:pt x="151358" y="0"/>
                </a:moveTo>
                <a:lnTo>
                  <a:pt x="455391" y="0"/>
                </a:lnTo>
                <a:lnTo>
                  <a:pt x="606749" y="261530"/>
                </a:lnTo>
                <a:lnTo>
                  <a:pt x="455391" y="523060"/>
                </a:lnTo>
                <a:lnTo>
                  <a:pt x="151358" y="523060"/>
                </a:lnTo>
                <a:lnTo>
                  <a:pt x="0" y="261530"/>
                </a:lnTo>
                <a:close/>
              </a:path>
            </a:pathLst>
          </a:custGeom>
          <a:solidFill>
            <a:schemeClr val="accent3"/>
          </a:solidFill>
        </p:spPr>
        <p:txBody>
          <a:bodyPr wrap="square" anchor="ctr">
            <a:noAutofit/>
          </a:bodyPr>
          <a:lstStyle>
            <a:lvl1pPr marL="0" indent="0" algn="ctr">
              <a:lnSpc>
                <a:spcPct val="100000"/>
              </a:lnSpc>
              <a:buNone/>
              <a:defRPr sz="800" baseline="0">
                <a:solidFill>
                  <a:schemeClr val="accent5"/>
                </a:solidFill>
                <a:latin typeface="BrownPro Regular Alternate" charset="0"/>
                <a:ea typeface="BrownPro Regular Alternate" charset="0"/>
                <a:cs typeface="BrownPro Regular Alternate" charset="0"/>
              </a:defRPr>
            </a:lvl1pPr>
            <a:lvl2pPr marL="457200" indent="0" algn="ctr">
              <a:buNone/>
              <a:defRPr sz="800">
                <a:latin typeface="BrownPro Regular Alternate" charset="0"/>
                <a:ea typeface="BrownPro Regular Alternate" charset="0"/>
                <a:cs typeface="BrownPro Regular Alternate" charset="0"/>
              </a:defRPr>
            </a:lvl2pPr>
            <a:lvl3pPr marL="914400" indent="0" algn="ctr">
              <a:buNone/>
              <a:defRPr sz="800">
                <a:latin typeface="BrownPro Regular Alternate" charset="0"/>
                <a:ea typeface="BrownPro Regular Alternate" charset="0"/>
                <a:cs typeface="BrownPro Regular Alternate" charset="0"/>
              </a:defRPr>
            </a:lvl3pPr>
            <a:lvl4pPr marL="1371600" indent="0" algn="ctr">
              <a:buNone/>
              <a:defRPr sz="800">
                <a:latin typeface="BrownPro Regular Alternate" charset="0"/>
                <a:ea typeface="BrownPro Regular Alternate" charset="0"/>
                <a:cs typeface="BrownPro Regular Alternate" charset="0"/>
              </a:defRPr>
            </a:lvl4pPr>
            <a:lvl5pPr marL="1828800" indent="0" algn="ctr">
              <a:buNone/>
              <a:defRPr sz="800">
                <a:latin typeface="BrownPro Regular Alternate" charset="0"/>
                <a:ea typeface="BrownPro Regular Alternate" charset="0"/>
                <a:cs typeface="BrownPro Regular Alternate" charset="0"/>
              </a:defRPr>
            </a:lvl5pPr>
          </a:lstStyle>
          <a:p>
            <a:pPr lvl="0"/>
            <a:r>
              <a:rPr lang="en-US" dirty="0"/>
              <a:t>Name of tool</a:t>
            </a:r>
          </a:p>
        </p:txBody>
      </p:sp>
      <p:sp>
        <p:nvSpPr>
          <p:cNvPr id="101" name="Freeform 100"/>
          <p:cNvSpPr>
            <a:spLocks noGrp="1"/>
          </p:cNvSpPr>
          <p:nvPr>
            <p:ph type="body" sz="quarter" idx="32" hasCustomPrompt="1"/>
          </p:nvPr>
        </p:nvSpPr>
        <p:spPr>
          <a:xfrm>
            <a:off x="2304205" y="4283227"/>
            <a:ext cx="606749" cy="523060"/>
          </a:xfrm>
          <a:custGeom>
            <a:avLst/>
            <a:gdLst>
              <a:gd name="connsiteX0" fmla="*/ 151358 w 606749"/>
              <a:gd name="connsiteY0" fmla="*/ 0 h 523060"/>
              <a:gd name="connsiteX1" fmla="*/ 455391 w 606749"/>
              <a:gd name="connsiteY1" fmla="*/ 0 h 523060"/>
              <a:gd name="connsiteX2" fmla="*/ 606749 w 606749"/>
              <a:gd name="connsiteY2" fmla="*/ 261530 h 523060"/>
              <a:gd name="connsiteX3" fmla="*/ 455391 w 606749"/>
              <a:gd name="connsiteY3" fmla="*/ 523060 h 523060"/>
              <a:gd name="connsiteX4" fmla="*/ 151358 w 606749"/>
              <a:gd name="connsiteY4" fmla="*/ 523060 h 523060"/>
              <a:gd name="connsiteX5" fmla="*/ 0 w 606749"/>
              <a:gd name="connsiteY5" fmla="*/ 261530 h 5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749" h="523060">
                <a:moveTo>
                  <a:pt x="151358" y="0"/>
                </a:moveTo>
                <a:lnTo>
                  <a:pt x="455391" y="0"/>
                </a:lnTo>
                <a:lnTo>
                  <a:pt x="606749" y="261530"/>
                </a:lnTo>
                <a:lnTo>
                  <a:pt x="455391" y="523060"/>
                </a:lnTo>
                <a:lnTo>
                  <a:pt x="151358" y="523060"/>
                </a:lnTo>
                <a:lnTo>
                  <a:pt x="0" y="261530"/>
                </a:lnTo>
                <a:close/>
              </a:path>
            </a:pathLst>
          </a:custGeom>
          <a:solidFill>
            <a:schemeClr val="accent3"/>
          </a:solidFill>
        </p:spPr>
        <p:txBody>
          <a:bodyPr wrap="square" anchor="ctr">
            <a:noAutofit/>
          </a:bodyPr>
          <a:lstStyle>
            <a:lvl1pPr marL="0" indent="0" algn="ctr">
              <a:lnSpc>
                <a:spcPct val="100000"/>
              </a:lnSpc>
              <a:buNone/>
              <a:defRPr sz="800" baseline="0">
                <a:solidFill>
                  <a:schemeClr val="accent5"/>
                </a:solidFill>
                <a:latin typeface="BrownPro Regular Alternate" charset="0"/>
                <a:ea typeface="BrownPro Regular Alternate" charset="0"/>
                <a:cs typeface="BrownPro Regular Alternate" charset="0"/>
              </a:defRPr>
            </a:lvl1pPr>
            <a:lvl2pPr marL="457200" indent="0" algn="ctr">
              <a:buNone/>
              <a:defRPr sz="800">
                <a:latin typeface="BrownPro Regular Alternate" charset="0"/>
                <a:ea typeface="BrownPro Regular Alternate" charset="0"/>
                <a:cs typeface="BrownPro Regular Alternate" charset="0"/>
              </a:defRPr>
            </a:lvl2pPr>
            <a:lvl3pPr marL="914400" indent="0" algn="ctr">
              <a:buNone/>
              <a:defRPr sz="800">
                <a:latin typeface="BrownPro Regular Alternate" charset="0"/>
                <a:ea typeface="BrownPro Regular Alternate" charset="0"/>
                <a:cs typeface="BrownPro Regular Alternate" charset="0"/>
              </a:defRPr>
            </a:lvl3pPr>
            <a:lvl4pPr marL="1371600" indent="0" algn="ctr">
              <a:buNone/>
              <a:defRPr sz="800">
                <a:latin typeface="BrownPro Regular Alternate" charset="0"/>
                <a:ea typeface="BrownPro Regular Alternate" charset="0"/>
                <a:cs typeface="BrownPro Regular Alternate" charset="0"/>
              </a:defRPr>
            </a:lvl4pPr>
            <a:lvl5pPr marL="1828800" indent="0" algn="ctr">
              <a:buNone/>
              <a:defRPr sz="800">
                <a:latin typeface="BrownPro Regular Alternate" charset="0"/>
                <a:ea typeface="BrownPro Regular Alternate" charset="0"/>
                <a:cs typeface="BrownPro Regular Alternate" charset="0"/>
              </a:defRPr>
            </a:lvl5pPr>
          </a:lstStyle>
          <a:p>
            <a:pPr lvl="0"/>
            <a:r>
              <a:rPr lang="en-US" dirty="0"/>
              <a:t>Name of tool</a:t>
            </a:r>
          </a:p>
        </p:txBody>
      </p:sp>
      <p:sp>
        <p:nvSpPr>
          <p:cNvPr id="102" name="Freeform 101"/>
          <p:cNvSpPr>
            <a:spLocks noGrp="1"/>
          </p:cNvSpPr>
          <p:nvPr>
            <p:ph type="body" sz="quarter" idx="33" hasCustomPrompt="1"/>
          </p:nvPr>
        </p:nvSpPr>
        <p:spPr>
          <a:xfrm>
            <a:off x="2835972" y="4568769"/>
            <a:ext cx="606749" cy="523060"/>
          </a:xfrm>
          <a:custGeom>
            <a:avLst/>
            <a:gdLst>
              <a:gd name="connsiteX0" fmla="*/ 151358 w 606749"/>
              <a:gd name="connsiteY0" fmla="*/ 0 h 523060"/>
              <a:gd name="connsiteX1" fmla="*/ 455391 w 606749"/>
              <a:gd name="connsiteY1" fmla="*/ 0 h 523060"/>
              <a:gd name="connsiteX2" fmla="*/ 606749 w 606749"/>
              <a:gd name="connsiteY2" fmla="*/ 261530 h 523060"/>
              <a:gd name="connsiteX3" fmla="*/ 455391 w 606749"/>
              <a:gd name="connsiteY3" fmla="*/ 523060 h 523060"/>
              <a:gd name="connsiteX4" fmla="*/ 151358 w 606749"/>
              <a:gd name="connsiteY4" fmla="*/ 523060 h 523060"/>
              <a:gd name="connsiteX5" fmla="*/ 0 w 606749"/>
              <a:gd name="connsiteY5" fmla="*/ 261530 h 5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749" h="523060">
                <a:moveTo>
                  <a:pt x="151358" y="0"/>
                </a:moveTo>
                <a:lnTo>
                  <a:pt x="455391" y="0"/>
                </a:lnTo>
                <a:lnTo>
                  <a:pt x="606749" y="261530"/>
                </a:lnTo>
                <a:lnTo>
                  <a:pt x="455391" y="523060"/>
                </a:lnTo>
                <a:lnTo>
                  <a:pt x="151358" y="523060"/>
                </a:lnTo>
                <a:lnTo>
                  <a:pt x="0" y="261530"/>
                </a:lnTo>
                <a:close/>
              </a:path>
            </a:pathLst>
          </a:custGeom>
          <a:solidFill>
            <a:schemeClr val="accent3"/>
          </a:solidFill>
        </p:spPr>
        <p:txBody>
          <a:bodyPr wrap="square" anchor="ctr">
            <a:noAutofit/>
          </a:bodyPr>
          <a:lstStyle>
            <a:lvl1pPr marL="0" indent="0" algn="ctr">
              <a:lnSpc>
                <a:spcPct val="100000"/>
              </a:lnSpc>
              <a:buNone/>
              <a:defRPr sz="800" baseline="0">
                <a:solidFill>
                  <a:schemeClr val="accent5"/>
                </a:solidFill>
                <a:latin typeface="BrownPro Regular Alternate" charset="0"/>
                <a:ea typeface="BrownPro Regular Alternate" charset="0"/>
                <a:cs typeface="BrownPro Regular Alternate" charset="0"/>
              </a:defRPr>
            </a:lvl1pPr>
            <a:lvl2pPr marL="457200" indent="0" algn="ctr">
              <a:buNone/>
              <a:defRPr sz="800">
                <a:latin typeface="BrownPro Regular Alternate" charset="0"/>
                <a:ea typeface="BrownPro Regular Alternate" charset="0"/>
                <a:cs typeface="BrownPro Regular Alternate" charset="0"/>
              </a:defRPr>
            </a:lvl2pPr>
            <a:lvl3pPr marL="914400" indent="0" algn="ctr">
              <a:buNone/>
              <a:defRPr sz="800">
                <a:latin typeface="BrownPro Regular Alternate" charset="0"/>
                <a:ea typeface="BrownPro Regular Alternate" charset="0"/>
                <a:cs typeface="BrownPro Regular Alternate" charset="0"/>
              </a:defRPr>
            </a:lvl3pPr>
            <a:lvl4pPr marL="1371600" indent="0" algn="ctr">
              <a:buNone/>
              <a:defRPr sz="800">
                <a:latin typeface="BrownPro Regular Alternate" charset="0"/>
                <a:ea typeface="BrownPro Regular Alternate" charset="0"/>
                <a:cs typeface="BrownPro Regular Alternate" charset="0"/>
              </a:defRPr>
            </a:lvl4pPr>
            <a:lvl5pPr marL="1828800" indent="0" algn="ctr">
              <a:buNone/>
              <a:defRPr sz="800">
                <a:latin typeface="BrownPro Regular Alternate" charset="0"/>
                <a:ea typeface="BrownPro Regular Alternate" charset="0"/>
                <a:cs typeface="BrownPro Regular Alternate" charset="0"/>
              </a:defRPr>
            </a:lvl5pPr>
          </a:lstStyle>
          <a:p>
            <a:pPr lvl="0"/>
            <a:r>
              <a:rPr lang="en-US" dirty="0"/>
              <a:t>Name of tool</a:t>
            </a:r>
          </a:p>
        </p:txBody>
      </p:sp>
      <p:sp>
        <p:nvSpPr>
          <p:cNvPr id="104" name="Freeform 103"/>
          <p:cNvSpPr>
            <a:spLocks noGrp="1"/>
          </p:cNvSpPr>
          <p:nvPr>
            <p:ph type="body" sz="quarter" idx="35" hasCustomPrompt="1"/>
          </p:nvPr>
        </p:nvSpPr>
        <p:spPr>
          <a:xfrm>
            <a:off x="2304205" y="4910861"/>
            <a:ext cx="606749" cy="523060"/>
          </a:xfrm>
          <a:custGeom>
            <a:avLst/>
            <a:gdLst>
              <a:gd name="connsiteX0" fmla="*/ 151358 w 606749"/>
              <a:gd name="connsiteY0" fmla="*/ 0 h 523060"/>
              <a:gd name="connsiteX1" fmla="*/ 455391 w 606749"/>
              <a:gd name="connsiteY1" fmla="*/ 0 h 523060"/>
              <a:gd name="connsiteX2" fmla="*/ 606749 w 606749"/>
              <a:gd name="connsiteY2" fmla="*/ 261530 h 523060"/>
              <a:gd name="connsiteX3" fmla="*/ 455391 w 606749"/>
              <a:gd name="connsiteY3" fmla="*/ 523060 h 523060"/>
              <a:gd name="connsiteX4" fmla="*/ 151358 w 606749"/>
              <a:gd name="connsiteY4" fmla="*/ 523060 h 523060"/>
              <a:gd name="connsiteX5" fmla="*/ 0 w 606749"/>
              <a:gd name="connsiteY5" fmla="*/ 261530 h 5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749" h="523060">
                <a:moveTo>
                  <a:pt x="151358" y="0"/>
                </a:moveTo>
                <a:lnTo>
                  <a:pt x="455391" y="0"/>
                </a:lnTo>
                <a:lnTo>
                  <a:pt x="606749" y="261530"/>
                </a:lnTo>
                <a:lnTo>
                  <a:pt x="455391" y="523060"/>
                </a:lnTo>
                <a:lnTo>
                  <a:pt x="151358" y="523060"/>
                </a:lnTo>
                <a:lnTo>
                  <a:pt x="0" y="261530"/>
                </a:lnTo>
                <a:close/>
              </a:path>
            </a:pathLst>
          </a:custGeom>
          <a:solidFill>
            <a:schemeClr val="accent3"/>
          </a:solidFill>
        </p:spPr>
        <p:txBody>
          <a:bodyPr wrap="square" anchor="ctr">
            <a:noAutofit/>
          </a:bodyPr>
          <a:lstStyle>
            <a:lvl1pPr marL="0" indent="0" algn="ctr">
              <a:lnSpc>
                <a:spcPct val="100000"/>
              </a:lnSpc>
              <a:buNone/>
              <a:defRPr sz="800" baseline="0">
                <a:solidFill>
                  <a:schemeClr val="accent5"/>
                </a:solidFill>
                <a:latin typeface="BrownPro Regular Alternate" charset="0"/>
                <a:ea typeface="BrownPro Regular Alternate" charset="0"/>
                <a:cs typeface="BrownPro Regular Alternate" charset="0"/>
              </a:defRPr>
            </a:lvl1pPr>
            <a:lvl2pPr marL="457200" indent="0" algn="ctr">
              <a:buNone/>
              <a:defRPr sz="800">
                <a:latin typeface="BrownPro Regular Alternate" charset="0"/>
                <a:ea typeface="BrownPro Regular Alternate" charset="0"/>
                <a:cs typeface="BrownPro Regular Alternate" charset="0"/>
              </a:defRPr>
            </a:lvl2pPr>
            <a:lvl3pPr marL="914400" indent="0" algn="ctr">
              <a:buNone/>
              <a:defRPr sz="800">
                <a:latin typeface="BrownPro Regular Alternate" charset="0"/>
                <a:ea typeface="BrownPro Regular Alternate" charset="0"/>
                <a:cs typeface="BrownPro Regular Alternate" charset="0"/>
              </a:defRPr>
            </a:lvl3pPr>
            <a:lvl4pPr marL="1371600" indent="0" algn="ctr">
              <a:buNone/>
              <a:defRPr sz="800">
                <a:latin typeface="BrownPro Regular Alternate" charset="0"/>
                <a:ea typeface="BrownPro Regular Alternate" charset="0"/>
                <a:cs typeface="BrownPro Regular Alternate" charset="0"/>
              </a:defRPr>
            </a:lvl4pPr>
            <a:lvl5pPr marL="1828800" indent="0" algn="ctr">
              <a:buNone/>
              <a:defRPr sz="800">
                <a:latin typeface="BrownPro Regular Alternate" charset="0"/>
                <a:ea typeface="BrownPro Regular Alternate" charset="0"/>
                <a:cs typeface="BrownPro Regular Alternate" charset="0"/>
              </a:defRPr>
            </a:lvl5pPr>
          </a:lstStyle>
          <a:p>
            <a:pPr lvl="0"/>
            <a:r>
              <a:rPr lang="en-US" dirty="0"/>
              <a:t>Name of tool</a:t>
            </a:r>
          </a:p>
        </p:txBody>
      </p:sp>
      <p:sp>
        <p:nvSpPr>
          <p:cNvPr id="106" name="Freeform 105"/>
          <p:cNvSpPr>
            <a:spLocks noGrp="1"/>
          </p:cNvSpPr>
          <p:nvPr>
            <p:ph type="body" sz="quarter" idx="37" hasCustomPrompt="1"/>
          </p:nvPr>
        </p:nvSpPr>
        <p:spPr>
          <a:xfrm>
            <a:off x="1242464" y="3649551"/>
            <a:ext cx="606749" cy="523060"/>
          </a:xfrm>
          <a:custGeom>
            <a:avLst/>
            <a:gdLst>
              <a:gd name="connsiteX0" fmla="*/ 151358 w 606749"/>
              <a:gd name="connsiteY0" fmla="*/ 0 h 523060"/>
              <a:gd name="connsiteX1" fmla="*/ 455391 w 606749"/>
              <a:gd name="connsiteY1" fmla="*/ 0 h 523060"/>
              <a:gd name="connsiteX2" fmla="*/ 606749 w 606749"/>
              <a:gd name="connsiteY2" fmla="*/ 261530 h 523060"/>
              <a:gd name="connsiteX3" fmla="*/ 455391 w 606749"/>
              <a:gd name="connsiteY3" fmla="*/ 523060 h 523060"/>
              <a:gd name="connsiteX4" fmla="*/ 151358 w 606749"/>
              <a:gd name="connsiteY4" fmla="*/ 523060 h 523060"/>
              <a:gd name="connsiteX5" fmla="*/ 0 w 606749"/>
              <a:gd name="connsiteY5" fmla="*/ 261530 h 5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749" h="523060">
                <a:moveTo>
                  <a:pt x="151358" y="0"/>
                </a:moveTo>
                <a:lnTo>
                  <a:pt x="455391" y="0"/>
                </a:lnTo>
                <a:lnTo>
                  <a:pt x="606749" y="261530"/>
                </a:lnTo>
                <a:lnTo>
                  <a:pt x="455391" y="523060"/>
                </a:lnTo>
                <a:lnTo>
                  <a:pt x="151358" y="523060"/>
                </a:lnTo>
                <a:lnTo>
                  <a:pt x="0" y="261530"/>
                </a:lnTo>
                <a:close/>
              </a:path>
            </a:pathLst>
          </a:custGeom>
          <a:solidFill>
            <a:schemeClr val="accent3"/>
          </a:solidFill>
        </p:spPr>
        <p:txBody>
          <a:bodyPr wrap="square" anchor="ctr">
            <a:noAutofit/>
          </a:bodyPr>
          <a:lstStyle>
            <a:lvl1pPr marL="0" indent="0" algn="ctr">
              <a:lnSpc>
                <a:spcPct val="100000"/>
              </a:lnSpc>
              <a:buNone/>
              <a:defRPr sz="800" baseline="0">
                <a:solidFill>
                  <a:schemeClr val="accent5"/>
                </a:solidFill>
                <a:latin typeface="BrownPro Regular Alternate" charset="0"/>
                <a:ea typeface="BrownPro Regular Alternate" charset="0"/>
                <a:cs typeface="BrownPro Regular Alternate" charset="0"/>
              </a:defRPr>
            </a:lvl1pPr>
            <a:lvl2pPr marL="457200" indent="0" algn="ctr">
              <a:buNone/>
              <a:defRPr sz="800">
                <a:latin typeface="BrownPro Regular Alternate" charset="0"/>
                <a:ea typeface="BrownPro Regular Alternate" charset="0"/>
                <a:cs typeface="BrownPro Regular Alternate" charset="0"/>
              </a:defRPr>
            </a:lvl2pPr>
            <a:lvl3pPr marL="914400" indent="0" algn="ctr">
              <a:buNone/>
              <a:defRPr sz="800">
                <a:latin typeface="BrownPro Regular Alternate" charset="0"/>
                <a:ea typeface="BrownPro Regular Alternate" charset="0"/>
                <a:cs typeface="BrownPro Regular Alternate" charset="0"/>
              </a:defRPr>
            </a:lvl3pPr>
            <a:lvl4pPr marL="1371600" indent="0" algn="ctr">
              <a:buNone/>
              <a:defRPr sz="800">
                <a:latin typeface="BrownPro Regular Alternate" charset="0"/>
                <a:ea typeface="BrownPro Regular Alternate" charset="0"/>
                <a:cs typeface="BrownPro Regular Alternate" charset="0"/>
              </a:defRPr>
            </a:lvl4pPr>
            <a:lvl5pPr marL="1828800" indent="0" algn="ctr">
              <a:buNone/>
              <a:defRPr sz="800">
                <a:latin typeface="BrownPro Regular Alternate" charset="0"/>
                <a:ea typeface="BrownPro Regular Alternate" charset="0"/>
                <a:cs typeface="BrownPro Regular Alternate" charset="0"/>
              </a:defRPr>
            </a:lvl5pPr>
          </a:lstStyle>
          <a:p>
            <a:pPr lvl="0"/>
            <a:r>
              <a:rPr lang="en-US" dirty="0"/>
              <a:t>Name of tool</a:t>
            </a:r>
          </a:p>
        </p:txBody>
      </p:sp>
      <p:sp>
        <p:nvSpPr>
          <p:cNvPr id="110" name="Freeform 109"/>
          <p:cNvSpPr>
            <a:spLocks noGrp="1"/>
          </p:cNvSpPr>
          <p:nvPr>
            <p:ph type="body" sz="quarter" idx="39" hasCustomPrompt="1"/>
          </p:nvPr>
        </p:nvSpPr>
        <p:spPr>
          <a:xfrm>
            <a:off x="1242464" y="4865216"/>
            <a:ext cx="606749" cy="523060"/>
          </a:xfrm>
          <a:custGeom>
            <a:avLst/>
            <a:gdLst>
              <a:gd name="connsiteX0" fmla="*/ 151358 w 606749"/>
              <a:gd name="connsiteY0" fmla="*/ 0 h 523060"/>
              <a:gd name="connsiteX1" fmla="*/ 455391 w 606749"/>
              <a:gd name="connsiteY1" fmla="*/ 0 h 523060"/>
              <a:gd name="connsiteX2" fmla="*/ 606749 w 606749"/>
              <a:gd name="connsiteY2" fmla="*/ 261530 h 523060"/>
              <a:gd name="connsiteX3" fmla="*/ 455391 w 606749"/>
              <a:gd name="connsiteY3" fmla="*/ 523060 h 523060"/>
              <a:gd name="connsiteX4" fmla="*/ 151358 w 606749"/>
              <a:gd name="connsiteY4" fmla="*/ 523060 h 523060"/>
              <a:gd name="connsiteX5" fmla="*/ 0 w 606749"/>
              <a:gd name="connsiteY5" fmla="*/ 261530 h 5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749" h="523060">
                <a:moveTo>
                  <a:pt x="151358" y="0"/>
                </a:moveTo>
                <a:lnTo>
                  <a:pt x="455391" y="0"/>
                </a:lnTo>
                <a:lnTo>
                  <a:pt x="606749" y="261530"/>
                </a:lnTo>
                <a:lnTo>
                  <a:pt x="455391" y="523060"/>
                </a:lnTo>
                <a:lnTo>
                  <a:pt x="151358" y="523060"/>
                </a:lnTo>
                <a:lnTo>
                  <a:pt x="0" y="261530"/>
                </a:lnTo>
                <a:close/>
              </a:path>
            </a:pathLst>
          </a:custGeom>
          <a:solidFill>
            <a:schemeClr val="accent3"/>
          </a:solidFill>
        </p:spPr>
        <p:txBody>
          <a:bodyPr wrap="square" anchor="ctr">
            <a:noAutofit/>
          </a:bodyPr>
          <a:lstStyle>
            <a:lvl1pPr marL="0" indent="0" algn="ctr">
              <a:lnSpc>
                <a:spcPct val="100000"/>
              </a:lnSpc>
              <a:buNone/>
              <a:defRPr sz="800" baseline="0">
                <a:solidFill>
                  <a:schemeClr val="accent5"/>
                </a:solidFill>
                <a:latin typeface="BrownPro Regular Alternate" charset="0"/>
                <a:ea typeface="BrownPro Regular Alternate" charset="0"/>
                <a:cs typeface="BrownPro Regular Alternate" charset="0"/>
              </a:defRPr>
            </a:lvl1pPr>
            <a:lvl2pPr marL="457200" indent="0" algn="ctr">
              <a:buNone/>
              <a:defRPr sz="800">
                <a:latin typeface="BrownPro Regular Alternate" charset="0"/>
                <a:ea typeface="BrownPro Regular Alternate" charset="0"/>
                <a:cs typeface="BrownPro Regular Alternate" charset="0"/>
              </a:defRPr>
            </a:lvl2pPr>
            <a:lvl3pPr marL="914400" indent="0" algn="ctr">
              <a:buNone/>
              <a:defRPr sz="800">
                <a:latin typeface="BrownPro Regular Alternate" charset="0"/>
                <a:ea typeface="BrownPro Regular Alternate" charset="0"/>
                <a:cs typeface="BrownPro Regular Alternate" charset="0"/>
              </a:defRPr>
            </a:lvl3pPr>
            <a:lvl4pPr marL="1371600" indent="0" algn="ctr">
              <a:buNone/>
              <a:defRPr sz="800">
                <a:latin typeface="BrownPro Regular Alternate" charset="0"/>
                <a:ea typeface="BrownPro Regular Alternate" charset="0"/>
                <a:cs typeface="BrownPro Regular Alternate" charset="0"/>
              </a:defRPr>
            </a:lvl4pPr>
            <a:lvl5pPr marL="1828800" indent="0" algn="ctr">
              <a:buNone/>
              <a:defRPr sz="800">
                <a:latin typeface="BrownPro Regular Alternate" charset="0"/>
                <a:ea typeface="BrownPro Regular Alternate" charset="0"/>
                <a:cs typeface="BrownPro Regular Alternate" charset="0"/>
              </a:defRPr>
            </a:lvl5pPr>
          </a:lstStyle>
          <a:p>
            <a:pPr lvl="0"/>
            <a:r>
              <a:rPr lang="en-US" dirty="0"/>
              <a:t>Name of tool</a:t>
            </a:r>
          </a:p>
        </p:txBody>
      </p:sp>
      <p:sp>
        <p:nvSpPr>
          <p:cNvPr id="112" name="Freeform 111"/>
          <p:cNvSpPr>
            <a:spLocks noGrp="1"/>
          </p:cNvSpPr>
          <p:nvPr>
            <p:ph type="body" sz="quarter" idx="40" hasCustomPrompt="1"/>
          </p:nvPr>
        </p:nvSpPr>
        <p:spPr>
          <a:xfrm>
            <a:off x="1242464" y="4255523"/>
            <a:ext cx="606749" cy="523060"/>
          </a:xfrm>
          <a:custGeom>
            <a:avLst/>
            <a:gdLst>
              <a:gd name="connsiteX0" fmla="*/ 151358 w 606749"/>
              <a:gd name="connsiteY0" fmla="*/ 0 h 523060"/>
              <a:gd name="connsiteX1" fmla="*/ 455391 w 606749"/>
              <a:gd name="connsiteY1" fmla="*/ 0 h 523060"/>
              <a:gd name="connsiteX2" fmla="*/ 606749 w 606749"/>
              <a:gd name="connsiteY2" fmla="*/ 261530 h 523060"/>
              <a:gd name="connsiteX3" fmla="*/ 455391 w 606749"/>
              <a:gd name="connsiteY3" fmla="*/ 523060 h 523060"/>
              <a:gd name="connsiteX4" fmla="*/ 151358 w 606749"/>
              <a:gd name="connsiteY4" fmla="*/ 523060 h 523060"/>
              <a:gd name="connsiteX5" fmla="*/ 0 w 606749"/>
              <a:gd name="connsiteY5" fmla="*/ 261530 h 5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749" h="523060">
                <a:moveTo>
                  <a:pt x="151358" y="0"/>
                </a:moveTo>
                <a:lnTo>
                  <a:pt x="455391" y="0"/>
                </a:lnTo>
                <a:lnTo>
                  <a:pt x="606749" y="261530"/>
                </a:lnTo>
                <a:lnTo>
                  <a:pt x="455391" y="523060"/>
                </a:lnTo>
                <a:lnTo>
                  <a:pt x="151358" y="523060"/>
                </a:lnTo>
                <a:lnTo>
                  <a:pt x="0" y="261530"/>
                </a:lnTo>
                <a:close/>
              </a:path>
            </a:pathLst>
          </a:custGeom>
          <a:solidFill>
            <a:schemeClr val="accent3"/>
          </a:solidFill>
        </p:spPr>
        <p:txBody>
          <a:bodyPr wrap="square" anchor="ctr">
            <a:noAutofit/>
          </a:bodyPr>
          <a:lstStyle>
            <a:lvl1pPr marL="0" indent="0" algn="ctr">
              <a:lnSpc>
                <a:spcPct val="100000"/>
              </a:lnSpc>
              <a:buNone/>
              <a:defRPr sz="800" baseline="0">
                <a:solidFill>
                  <a:schemeClr val="accent5"/>
                </a:solidFill>
                <a:latin typeface="BrownPro Regular Alternate" charset="0"/>
                <a:ea typeface="BrownPro Regular Alternate" charset="0"/>
                <a:cs typeface="BrownPro Regular Alternate" charset="0"/>
              </a:defRPr>
            </a:lvl1pPr>
            <a:lvl2pPr marL="457200" indent="0" algn="ctr">
              <a:buNone/>
              <a:defRPr sz="800">
                <a:latin typeface="BrownPro Regular Alternate" charset="0"/>
                <a:ea typeface="BrownPro Regular Alternate" charset="0"/>
                <a:cs typeface="BrownPro Regular Alternate" charset="0"/>
              </a:defRPr>
            </a:lvl2pPr>
            <a:lvl3pPr marL="914400" indent="0" algn="ctr">
              <a:buNone/>
              <a:defRPr sz="800">
                <a:latin typeface="BrownPro Regular Alternate" charset="0"/>
                <a:ea typeface="BrownPro Regular Alternate" charset="0"/>
                <a:cs typeface="BrownPro Regular Alternate" charset="0"/>
              </a:defRPr>
            </a:lvl3pPr>
            <a:lvl4pPr marL="1371600" indent="0" algn="ctr">
              <a:buNone/>
              <a:defRPr sz="800">
                <a:latin typeface="BrownPro Regular Alternate" charset="0"/>
                <a:ea typeface="BrownPro Regular Alternate" charset="0"/>
                <a:cs typeface="BrownPro Regular Alternate" charset="0"/>
              </a:defRPr>
            </a:lvl4pPr>
            <a:lvl5pPr marL="1828800" indent="0" algn="ctr">
              <a:buNone/>
              <a:defRPr sz="800">
                <a:latin typeface="BrownPro Regular Alternate" charset="0"/>
                <a:ea typeface="BrownPro Regular Alternate" charset="0"/>
                <a:cs typeface="BrownPro Regular Alternate" charset="0"/>
              </a:defRPr>
            </a:lvl5pPr>
          </a:lstStyle>
          <a:p>
            <a:pPr lvl="0"/>
            <a:r>
              <a:rPr lang="en-US" dirty="0"/>
              <a:t>Name of tool</a:t>
            </a:r>
          </a:p>
        </p:txBody>
      </p:sp>
      <p:sp>
        <p:nvSpPr>
          <p:cNvPr id="113" name="Freeform 112"/>
          <p:cNvSpPr>
            <a:spLocks noGrp="1"/>
          </p:cNvSpPr>
          <p:nvPr>
            <p:ph type="body" sz="quarter" idx="41" hasCustomPrompt="1"/>
          </p:nvPr>
        </p:nvSpPr>
        <p:spPr>
          <a:xfrm>
            <a:off x="727800" y="3950904"/>
            <a:ext cx="606749" cy="523060"/>
          </a:xfrm>
          <a:custGeom>
            <a:avLst/>
            <a:gdLst>
              <a:gd name="connsiteX0" fmla="*/ 151358 w 606749"/>
              <a:gd name="connsiteY0" fmla="*/ 0 h 523060"/>
              <a:gd name="connsiteX1" fmla="*/ 455391 w 606749"/>
              <a:gd name="connsiteY1" fmla="*/ 0 h 523060"/>
              <a:gd name="connsiteX2" fmla="*/ 606749 w 606749"/>
              <a:gd name="connsiteY2" fmla="*/ 261530 h 523060"/>
              <a:gd name="connsiteX3" fmla="*/ 455391 w 606749"/>
              <a:gd name="connsiteY3" fmla="*/ 523060 h 523060"/>
              <a:gd name="connsiteX4" fmla="*/ 151358 w 606749"/>
              <a:gd name="connsiteY4" fmla="*/ 523060 h 523060"/>
              <a:gd name="connsiteX5" fmla="*/ 0 w 606749"/>
              <a:gd name="connsiteY5" fmla="*/ 261530 h 5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749" h="523060">
                <a:moveTo>
                  <a:pt x="151358" y="0"/>
                </a:moveTo>
                <a:lnTo>
                  <a:pt x="455391" y="0"/>
                </a:lnTo>
                <a:lnTo>
                  <a:pt x="606749" y="261530"/>
                </a:lnTo>
                <a:lnTo>
                  <a:pt x="455391" y="523060"/>
                </a:lnTo>
                <a:lnTo>
                  <a:pt x="151358" y="523060"/>
                </a:lnTo>
                <a:lnTo>
                  <a:pt x="0" y="261530"/>
                </a:lnTo>
                <a:close/>
              </a:path>
            </a:pathLst>
          </a:custGeom>
          <a:solidFill>
            <a:schemeClr val="accent3"/>
          </a:solidFill>
        </p:spPr>
        <p:txBody>
          <a:bodyPr wrap="square" anchor="ctr">
            <a:noAutofit/>
          </a:bodyPr>
          <a:lstStyle>
            <a:lvl1pPr marL="0" indent="0" algn="ctr">
              <a:lnSpc>
                <a:spcPct val="100000"/>
              </a:lnSpc>
              <a:buNone/>
              <a:defRPr sz="800" baseline="0">
                <a:solidFill>
                  <a:schemeClr val="accent5"/>
                </a:solidFill>
                <a:latin typeface="BrownPro Regular Alternate" charset="0"/>
                <a:ea typeface="BrownPro Regular Alternate" charset="0"/>
                <a:cs typeface="BrownPro Regular Alternate" charset="0"/>
              </a:defRPr>
            </a:lvl1pPr>
            <a:lvl2pPr marL="457200" indent="0" algn="ctr">
              <a:buNone/>
              <a:defRPr sz="800">
                <a:latin typeface="BrownPro Regular Alternate" charset="0"/>
                <a:ea typeface="BrownPro Regular Alternate" charset="0"/>
                <a:cs typeface="BrownPro Regular Alternate" charset="0"/>
              </a:defRPr>
            </a:lvl2pPr>
            <a:lvl3pPr marL="914400" indent="0" algn="ctr">
              <a:buNone/>
              <a:defRPr sz="800">
                <a:latin typeface="BrownPro Regular Alternate" charset="0"/>
                <a:ea typeface="BrownPro Regular Alternate" charset="0"/>
                <a:cs typeface="BrownPro Regular Alternate" charset="0"/>
              </a:defRPr>
            </a:lvl3pPr>
            <a:lvl4pPr marL="1371600" indent="0" algn="ctr">
              <a:buNone/>
              <a:defRPr sz="800">
                <a:latin typeface="BrownPro Regular Alternate" charset="0"/>
                <a:ea typeface="BrownPro Regular Alternate" charset="0"/>
                <a:cs typeface="BrownPro Regular Alternate" charset="0"/>
              </a:defRPr>
            </a:lvl4pPr>
            <a:lvl5pPr marL="1828800" indent="0" algn="ctr">
              <a:buNone/>
              <a:defRPr sz="800">
                <a:latin typeface="BrownPro Regular Alternate" charset="0"/>
                <a:ea typeface="BrownPro Regular Alternate" charset="0"/>
                <a:cs typeface="BrownPro Regular Alternate" charset="0"/>
              </a:defRPr>
            </a:lvl5pPr>
          </a:lstStyle>
          <a:p>
            <a:pPr lvl="0"/>
            <a:r>
              <a:rPr lang="en-US" dirty="0"/>
              <a:t>Name of tool</a:t>
            </a:r>
          </a:p>
        </p:txBody>
      </p:sp>
      <p:sp>
        <p:nvSpPr>
          <p:cNvPr id="27" name="Hexagon 26"/>
          <p:cNvSpPr/>
          <p:nvPr userDrawn="1"/>
        </p:nvSpPr>
        <p:spPr>
          <a:xfrm>
            <a:off x="454090" y="2625214"/>
            <a:ext cx="3569412" cy="3077078"/>
          </a:xfrm>
          <a:prstGeom prst="hexagon">
            <a:avLst>
              <a:gd name="adj" fmla="val 28768"/>
              <a:gd name="vf" fmla="val 115470"/>
            </a:avLst>
          </a:pr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a:spLocks noGrp="1"/>
          </p:cNvSpPr>
          <p:nvPr>
            <p:ph type="body" sz="quarter" idx="42" hasCustomPrompt="1"/>
          </p:nvPr>
        </p:nvSpPr>
        <p:spPr>
          <a:xfrm>
            <a:off x="2835972" y="3342381"/>
            <a:ext cx="606749" cy="523060"/>
          </a:xfrm>
          <a:custGeom>
            <a:avLst/>
            <a:gdLst>
              <a:gd name="connsiteX0" fmla="*/ 151358 w 606749"/>
              <a:gd name="connsiteY0" fmla="*/ 0 h 523060"/>
              <a:gd name="connsiteX1" fmla="*/ 455391 w 606749"/>
              <a:gd name="connsiteY1" fmla="*/ 0 h 523060"/>
              <a:gd name="connsiteX2" fmla="*/ 606749 w 606749"/>
              <a:gd name="connsiteY2" fmla="*/ 261530 h 523060"/>
              <a:gd name="connsiteX3" fmla="*/ 455391 w 606749"/>
              <a:gd name="connsiteY3" fmla="*/ 523060 h 523060"/>
              <a:gd name="connsiteX4" fmla="*/ 151358 w 606749"/>
              <a:gd name="connsiteY4" fmla="*/ 523060 h 523060"/>
              <a:gd name="connsiteX5" fmla="*/ 0 w 606749"/>
              <a:gd name="connsiteY5" fmla="*/ 261530 h 5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749" h="523060">
                <a:moveTo>
                  <a:pt x="151358" y="0"/>
                </a:moveTo>
                <a:lnTo>
                  <a:pt x="455391" y="0"/>
                </a:lnTo>
                <a:lnTo>
                  <a:pt x="606749" y="261530"/>
                </a:lnTo>
                <a:lnTo>
                  <a:pt x="455391" y="523060"/>
                </a:lnTo>
                <a:lnTo>
                  <a:pt x="151358" y="523060"/>
                </a:lnTo>
                <a:lnTo>
                  <a:pt x="0" y="261530"/>
                </a:lnTo>
                <a:close/>
              </a:path>
            </a:pathLst>
          </a:custGeom>
          <a:solidFill>
            <a:schemeClr val="accent3"/>
          </a:solidFill>
        </p:spPr>
        <p:txBody>
          <a:bodyPr wrap="square" anchor="ctr">
            <a:noAutofit/>
          </a:bodyPr>
          <a:lstStyle>
            <a:lvl1pPr marL="0" indent="0" algn="ctr">
              <a:lnSpc>
                <a:spcPct val="100000"/>
              </a:lnSpc>
              <a:buNone/>
              <a:defRPr sz="800" baseline="0">
                <a:solidFill>
                  <a:schemeClr val="accent5"/>
                </a:solidFill>
                <a:latin typeface="BrownPro Regular Alternate" charset="0"/>
                <a:ea typeface="BrownPro Regular Alternate" charset="0"/>
                <a:cs typeface="BrownPro Regular Alternate" charset="0"/>
              </a:defRPr>
            </a:lvl1pPr>
            <a:lvl2pPr marL="457200" indent="0" algn="ctr">
              <a:buNone/>
              <a:defRPr sz="800">
                <a:latin typeface="BrownPro Regular Alternate" charset="0"/>
                <a:ea typeface="BrownPro Regular Alternate" charset="0"/>
                <a:cs typeface="BrownPro Regular Alternate" charset="0"/>
              </a:defRPr>
            </a:lvl2pPr>
            <a:lvl3pPr marL="914400" indent="0" algn="ctr">
              <a:buNone/>
              <a:defRPr sz="800">
                <a:latin typeface="BrownPro Regular Alternate" charset="0"/>
                <a:ea typeface="BrownPro Regular Alternate" charset="0"/>
                <a:cs typeface="BrownPro Regular Alternate" charset="0"/>
              </a:defRPr>
            </a:lvl3pPr>
            <a:lvl4pPr marL="1371600" indent="0" algn="ctr">
              <a:buNone/>
              <a:defRPr sz="800">
                <a:latin typeface="BrownPro Regular Alternate" charset="0"/>
                <a:ea typeface="BrownPro Regular Alternate" charset="0"/>
                <a:cs typeface="BrownPro Regular Alternate" charset="0"/>
              </a:defRPr>
            </a:lvl4pPr>
            <a:lvl5pPr marL="1828800" indent="0" algn="ctr">
              <a:buNone/>
              <a:defRPr sz="800">
                <a:latin typeface="BrownPro Regular Alternate" charset="0"/>
                <a:ea typeface="BrownPro Regular Alternate" charset="0"/>
                <a:cs typeface="BrownPro Regular Alternate" charset="0"/>
              </a:defRPr>
            </a:lvl5pPr>
          </a:lstStyle>
          <a:p>
            <a:pPr lvl="0"/>
            <a:r>
              <a:rPr lang="en-US" dirty="0"/>
              <a:t>Name of tool</a:t>
            </a:r>
          </a:p>
        </p:txBody>
      </p:sp>
      <p:sp>
        <p:nvSpPr>
          <p:cNvPr id="115" name="TextBox 114"/>
          <p:cNvSpPr txBox="1"/>
          <p:nvPr userDrawn="1"/>
        </p:nvSpPr>
        <p:spPr>
          <a:xfrm>
            <a:off x="1290786" y="2698311"/>
            <a:ext cx="1920890" cy="230832"/>
          </a:xfrm>
          <a:prstGeom prst="rect">
            <a:avLst/>
          </a:prstGeom>
          <a:noFill/>
          <a:ln>
            <a:noFill/>
          </a:ln>
        </p:spPr>
        <p:txBody>
          <a:bodyPr wrap="square" rtlCol="0">
            <a:spAutoFit/>
          </a:bodyPr>
          <a:lstStyle/>
          <a:p>
            <a:pPr algn="ctr"/>
            <a:r>
              <a:rPr lang="en-US" sz="900" b="1" spc="100" baseline="0" dirty="0">
                <a:solidFill>
                  <a:schemeClr val="accent3"/>
                </a:solidFill>
                <a:latin typeface="BrownPro Regular Alternate" charset="0"/>
                <a:ea typeface="BrownPro Regular Alternate" charset="0"/>
                <a:cs typeface="BrownPro Regular Alternate" charset="0"/>
              </a:rPr>
              <a:t>SURVIVAL KIT</a:t>
            </a:r>
          </a:p>
        </p:txBody>
      </p:sp>
      <p:sp>
        <p:nvSpPr>
          <p:cNvPr id="116" name="TextBox 115"/>
          <p:cNvSpPr txBox="1"/>
          <p:nvPr userDrawn="1"/>
        </p:nvSpPr>
        <p:spPr>
          <a:xfrm rot="18000000">
            <a:off x="3772309" y="2545943"/>
            <a:ext cx="1238268" cy="215444"/>
          </a:xfrm>
          <a:prstGeom prst="rect">
            <a:avLst/>
          </a:prstGeom>
          <a:noFill/>
        </p:spPr>
        <p:txBody>
          <a:bodyPr wrap="square" rtlCol="0">
            <a:spAutoFit/>
          </a:bodyPr>
          <a:lstStyle/>
          <a:p>
            <a:pPr algn="ctr"/>
            <a:r>
              <a:rPr lang="en-US" sz="800" b="0" spc="100" baseline="0" dirty="0">
                <a:solidFill>
                  <a:schemeClr val="accent6">
                    <a:lumMod val="60000"/>
                    <a:lumOff val="40000"/>
                  </a:schemeClr>
                </a:solidFill>
                <a:latin typeface="BrownPro Regular Alternate" charset="0"/>
                <a:ea typeface="BrownPro Regular Alternate" charset="0"/>
                <a:cs typeface="BrownPro Regular Alternate" charset="0"/>
              </a:rPr>
              <a:t>DISCOVERY SEA</a:t>
            </a:r>
          </a:p>
        </p:txBody>
      </p:sp>
      <p:sp>
        <p:nvSpPr>
          <p:cNvPr id="117" name="TextBox 116"/>
          <p:cNvSpPr txBox="1"/>
          <p:nvPr userDrawn="1"/>
        </p:nvSpPr>
        <p:spPr>
          <a:xfrm rot="18000000">
            <a:off x="5729623" y="1280416"/>
            <a:ext cx="1238268" cy="215444"/>
          </a:xfrm>
          <a:prstGeom prst="rect">
            <a:avLst/>
          </a:prstGeom>
          <a:noFill/>
        </p:spPr>
        <p:txBody>
          <a:bodyPr wrap="square" rtlCol="0">
            <a:spAutoFit/>
          </a:bodyPr>
          <a:lstStyle/>
          <a:p>
            <a:pPr algn="ctr"/>
            <a:r>
              <a:rPr lang="en-US" sz="800" b="0" spc="100" baseline="0">
                <a:solidFill>
                  <a:schemeClr val="accent6">
                    <a:lumMod val="60000"/>
                    <a:lumOff val="40000"/>
                  </a:schemeClr>
                </a:solidFill>
                <a:latin typeface="BrownPro Regular Alternate" charset="0"/>
                <a:ea typeface="BrownPro Regular Alternate" charset="0"/>
                <a:cs typeface="BrownPro Regular Alternate" charset="0"/>
              </a:rPr>
              <a:t>IDEATION SEA</a:t>
            </a:r>
            <a:endParaRPr lang="en-US" sz="800" b="0" spc="100" baseline="0" dirty="0">
              <a:solidFill>
                <a:schemeClr val="accent6">
                  <a:lumMod val="60000"/>
                  <a:lumOff val="40000"/>
                </a:schemeClr>
              </a:solidFill>
              <a:latin typeface="BrownPro Regular Alternate" charset="0"/>
              <a:ea typeface="BrownPro Regular Alternate" charset="0"/>
              <a:cs typeface="BrownPro Regular Alternate" charset="0"/>
            </a:endParaRPr>
          </a:p>
        </p:txBody>
      </p:sp>
      <p:sp>
        <p:nvSpPr>
          <p:cNvPr id="118" name="TextBox 117"/>
          <p:cNvSpPr txBox="1"/>
          <p:nvPr userDrawn="1"/>
        </p:nvSpPr>
        <p:spPr>
          <a:xfrm rot="18000000">
            <a:off x="7695792" y="2528949"/>
            <a:ext cx="1238268" cy="338554"/>
          </a:xfrm>
          <a:prstGeom prst="rect">
            <a:avLst/>
          </a:prstGeom>
          <a:noFill/>
        </p:spPr>
        <p:txBody>
          <a:bodyPr wrap="square" rtlCol="0">
            <a:spAutoFit/>
          </a:bodyPr>
          <a:lstStyle/>
          <a:p>
            <a:pPr algn="ctr"/>
            <a:r>
              <a:rPr lang="en-US" sz="800" b="0" spc="100" baseline="0">
                <a:solidFill>
                  <a:schemeClr val="accent6">
                    <a:lumMod val="60000"/>
                    <a:lumOff val="40000"/>
                  </a:schemeClr>
                </a:solidFill>
                <a:latin typeface="BrownPro Regular Alternate" charset="0"/>
                <a:ea typeface="BrownPro Regular Alternate" charset="0"/>
                <a:cs typeface="BrownPro Regular Alternate" charset="0"/>
              </a:rPr>
              <a:t>PROTOTYPING SEA</a:t>
            </a:r>
            <a:endParaRPr lang="en-US" sz="800" b="0" spc="100" baseline="0" dirty="0">
              <a:solidFill>
                <a:schemeClr val="accent6">
                  <a:lumMod val="60000"/>
                  <a:lumOff val="40000"/>
                </a:schemeClr>
              </a:solidFill>
              <a:latin typeface="BrownPro Regular Alternate" charset="0"/>
              <a:ea typeface="BrownPro Regular Alternate" charset="0"/>
              <a:cs typeface="BrownPro Regular Alternate" charset="0"/>
            </a:endParaRPr>
          </a:p>
        </p:txBody>
      </p:sp>
      <p:sp>
        <p:nvSpPr>
          <p:cNvPr id="120" name="Freeform 119"/>
          <p:cNvSpPr>
            <a:spLocks noGrp="1"/>
          </p:cNvSpPr>
          <p:nvPr>
            <p:ph type="body" sz="quarter" idx="43" hasCustomPrompt="1"/>
          </p:nvPr>
        </p:nvSpPr>
        <p:spPr>
          <a:xfrm>
            <a:off x="7692867" y="4309056"/>
            <a:ext cx="2500333" cy="2155465"/>
          </a:xfrm>
          <a:custGeom>
            <a:avLst/>
            <a:gdLst>
              <a:gd name="connsiteX0" fmla="*/ 151358 w 606749"/>
              <a:gd name="connsiteY0" fmla="*/ 0 h 523060"/>
              <a:gd name="connsiteX1" fmla="*/ 455391 w 606749"/>
              <a:gd name="connsiteY1" fmla="*/ 0 h 523060"/>
              <a:gd name="connsiteX2" fmla="*/ 606749 w 606749"/>
              <a:gd name="connsiteY2" fmla="*/ 261530 h 523060"/>
              <a:gd name="connsiteX3" fmla="*/ 455391 w 606749"/>
              <a:gd name="connsiteY3" fmla="*/ 523060 h 523060"/>
              <a:gd name="connsiteX4" fmla="*/ 151358 w 606749"/>
              <a:gd name="connsiteY4" fmla="*/ 523060 h 523060"/>
              <a:gd name="connsiteX5" fmla="*/ 0 w 606749"/>
              <a:gd name="connsiteY5" fmla="*/ 261530 h 5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749" h="523060">
                <a:moveTo>
                  <a:pt x="151358" y="0"/>
                </a:moveTo>
                <a:lnTo>
                  <a:pt x="455391" y="0"/>
                </a:lnTo>
                <a:lnTo>
                  <a:pt x="606749" y="261530"/>
                </a:lnTo>
                <a:lnTo>
                  <a:pt x="455391" y="523060"/>
                </a:lnTo>
                <a:lnTo>
                  <a:pt x="151358" y="523060"/>
                </a:lnTo>
                <a:lnTo>
                  <a:pt x="0" y="261530"/>
                </a:lnTo>
                <a:close/>
              </a:path>
            </a:pathLst>
          </a:custGeom>
          <a:noFill/>
        </p:spPr>
        <p:txBody>
          <a:bodyPr wrap="square" tIns="90000" anchor="ctr">
            <a:noAutofit/>
          </a:bodyPr>
          <a:lstStyle>
            <a:lvl1pPr marL="0" indent="0" algn="ctr">
              <a:lnSpc>
                <a:spcPct val="100000"/>
              </a:lnSpc>
              <a:spcBef>
                <a:spcPts val="0"/>
              </a:spcBef>
              <a:buNone/>
              <a:defRPr sz="800" baseline="0">
                <a:solidFill>
                  <a:schemeClr val="tx1"/>
                </a:solidFill>
                <a:latin typeface="Celeste Offc Pro" charset="0"/>
                <a:ea typeface="Celeste Offc Pro" charset="0"/>
                <a:cs typeface="Celeste Offc Pro" charset="0"/>
              </a:defRPr>
            </a:lvl1pPr>
            <a:lvl2pPr marL="457200" indent="0" algn="ctr">
              <a:buNone/>
              <a:defRPr sz="800">
                <a:latin typeface="BrownPro Regular Alternate" charset="0"/>
                <a:ea typeface="BrownPro Regular Alternate" charset="0"/>
                <a:cs typeface="BrownPro Regular Alternate" charset="0"/>
              </a:defRPr>
            </a:lvl2pPr>
            <a:lvl3pPr marL="914400" indent="0" algn="ctr">
              <a:buNone/>
              <a:defRPr sz="800">
                <a:latin typeface="BrownPro Regular Alternate" charset="0"/>
                <a:ea typeface="BrownPro Regular Alternate" charset="0"/>
                <a:cs typeface="BrownPro Regular Alternate" charset="0"/>
              </a:defRPr>
            </a:lvl3pPr>
            <a:lvl4pPr marL="1371600" indent="0" algn="ctr">
              <a:buNone/>
              <a:defRPr sz="800">
                <a:latin typeface="BrownPro Regular Alternate" charset="0"/>
                <a:ea typeface="BrownPro Regular Alternate" charset="0"/>
                <a:cs typeface="BrownPro Regular Alternate" charset="0"/>
              </a:defRPr>
            </a:lvl4pPr>
            <a:lvl5pPr marL="1828800" indent="0" algn="ctr">
              <a:buNone/>
              <a:defRPr sz="800">
                <a:latin typeface="BrownPro Regular Alternate" charset="0"/>
                <a:ea typeface="BrownPro Regular Alternate" charset="0"/>
                <a:cs typeface="BrownPro Regular Alternate" charset="0"/>
              </a:defRPr>
            </a:lvl5pPr>
          </a:lstStyle>
          <a:p>
            <a:pPr lvl="0"/>
            <a:r>
              <a:rPr lang="en-US" dirty="0"/>
              <a:t>Click here to add your findings</a:t>
            </a:r>
          </a:p>
        </p:txBody>
      </p:sp>
      <p:pic>
        <p:nvPicPr>
          <p:cNvPr id="121" name="Imagen 7">
            <a:extLst>
              <a:ext uri="{FF2B5EF4-FFF2-40B4-BE49-F238E27FC236}">
                <a16:creationId xmlns:a16="http://schemas.microsoft.com/office/drawing/2014/main" id="{EBACC33F-137D-4550-9B37-04DA1EC8498F}"/>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17389" y="6319884"/>
            <a:ext cx="1449866" cy="246162"/>
          </a:xfrm>
          <a:prstGeom prst="rect">
            <a:avLst/>
          </a:prstGeom>
          <a:noFill/>
          <a:ln>
            <a:noFill/>
          </a:ln>
        </p:spPr>
      </p:pic>
      <p:pic>
        <p:nvPicPr>
          <p:cNvPr id="122" name="Imagen 14" descr="Imagen que contiene dibujo, rojo, firmar&#10;&#10;Descripción generada automáticamente">
            <a:extLst>
              <a:ext uri="{FF2B5EF4-FFF2-40B4-BE49-F238E27FC236}">
                <a16:creationId xmlns:a16="http://schemas.microsoft.com/office/drawing/2014/main" id="{4F92D264-23F4-4DA4-BCCB-065CCC4E7DA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50099" y="6309554"/>
            <a:ext cx="1449866" cy="232742"/>
          </a:xfrm>
          <a:prstGeom prst="rect">
            <a:avLst/>
          </a:prstGeom>
        </p:spPr>
      </p:pic>
    </p:spTree>
    <p:extLst>
      <p:ext uri="{BB962C8B-B14F-4D97-AF65-F5344CB8AC3E}">
        <p14:creationId xmlns:p14="http://schemas.microsoft.com/office/powerpoint/2010/main" val="1735831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Contenido con títul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A47F7E6-F476-4E9E-92A7-A67C25D02CD4}"/>
              </a:ext>
            </a:extLst>
          </p:cNvPr>
          <p:cNvSpPr/>
          <p:nvPr userDrawn="1"/>
        </p:nvSpPr>
        <p:spPr>
          <a:xfrm>
            <a:off x="0" y="0"/>
            <a:ext cx="46548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 name="Título 1">
            <a:extLst>
              <a:ext uri="{FF2B5EF4-FFF2-40B4-BE49-F238E27FC236}">
                <a16:creationId xmlns:a16="http://schemas.microsoft.com/office/drawing/2014/main" id="{82CE5698-3CDC-4A55-8805-B97FF9C21127}"/>
              </a:ext>
            </a:extLst>
          </p:cNvPr>
          <p:cNvSpPr>
            <a:spLocks noGrp="1"/>
          </p:cNvSpPr>
          <p:nvPr>
            <p:ph type="title"/>
          </p:nvPr>
        </p:nvSpPr>
        <p:spPr>
          <a:xfrm>
            <a:off x="839789" y="457200"/>
            <a:ext cx="3636961" cy="1600200"/>
          </a:xfrm>
        </p:spPr>
        <p:txBody>
          <a:bodyPr anchor="b"/>
          <a:lstStyle>
            <a:lvl1pPr>
              <a:defRPr sz="3200">
                <a:solidFill>
                  <a:schemeClr val="bg1"/>
                </a:solidFill>
              </a:defRPr>
            </a:lvl1pPr>
          </a:lstStyle>
          <a:p>
            <a:r>
              <a:rPr lang="es-ES"/>
              <a:t>Haga clic para modificar el estilo de título del patrón</a:t>
            </a:r>
            <a:endParaRPr lang="en-GB"/>
          </a:p>
        </p:txBody>
      </p:sp>
      <p:sp>
        <p:nvSpPr>
          <p:cNvPr id="4" name="Marcador de texto 3">
            <a:extLst>
              <a:ext uri="{FF2B5EF4-FFF2-40B4-BE49-F238E27FC236}">
                <a16:creationId xmlns:a16="http://schemas.microsoft.com/office/drawing/2014/main" id="{25545BD1-F0E7-4CC4-944C-E7D7FFC4F06F}"/>
              </a:ext>
            </a:extLst>
          </p:cNvPr>
          <p:cNvSpPr>
            <a:spLocks noGrp="1"/>
          </p:cNvSpPr>
          <p:nvPr>
            <p:ph type="body" sz="half" idx="2"/>
          </p:nvPr>
        </p:nvSpPr>
        <p:spPr>
          <a:xfrm>
            <a:off x="839789" y="2151993"/>
            <a:ext cx="3636961" cy="3716995"/>
          </a:xfrm>
        </p:spPr>
        <p:txBody>
          <a:bodyPr/>
          <a:lstStyle>
            <a:lvl1pPr marL="0" indent="0">
              <a:lnSpc>
                <a:spcPct val="10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627DB875-75E4-42B6-8D76-1A04DF0B3536}"/>
              </a:ext>
            </a:extLst>
          </p:cNvPr>
          <p:cNvSpPr>
            <a:spLocks noGrp="1"/>
          </p:cNvSpPr>
          <p:nvPr>
            <p:ph type="dt" sz="half" idx="10"/>
          </p:nvPr>
        </p:nvSpPr>
        <p:spPr/>
        <p:txBody>
          <a:bodyPr/>
          <a:lstStyle/>
          <a:p>
            <a:fld id="{8497FB79-7487-4197-BCFB-9B816E7E3E2B}" type="datetime1">
              <a:rPr lang="en-GB" smtClean="0"/>
              <a:t>27/05/2021</a:t>
            </a:fld>
            <a:endParaRPr lang="en-GB"/>
          </a:p>
        </p:txBody>
      </p:sp>
      <p:sp>
        <p:nvSpPr>
          <p:cNvPr id="6" name="Marcador de pie de página 5">
            <a:extLst>
              <a:ext uri="{FF2B5EF4-FFF2-40B4-BE49-F238E27FC236}">
                <a16:creationId xmlns:a16="http://schemas.microsoft.com/office/drawing/2014/main" id="{C6E41D3A-11EB-4CA2-B49E-32C8FB1F973A}"/>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9643E5-164C-4A5B-A149-18AF9D786F84}"/>
              </a:ext>
            </a:extLst>
          </p:cNvPr>
          <p:cNvSpPr>
            <a:spLocks noGrp="1"/>
          </p:cNvSpPr>
          <p:nvPr>
            <p:ph type="sldNum" sz="quarter" idx="12"/>
          </p:nvPr>
        </p:nvSpPr>
        <p:spPr/>
        <p:txBody>
          <a:bodyPr/>
          <a:lstStyle/>
          <a:p>
            <a:fld id="{83B28CEB-C3B6-481E-BDEB-A262F57583F0}" type="slidenum">
              <a:rPr lang="en-GB" smtClean="0"/>
              <a:t>‹#›</a:t>
            </a:fld>
            <a:endParaRPr lang="en-GB"/>
          </a:p>
        </p:txBody>
      </p:sp>
      <p:sp>
        <p:nvSpPr>
          <p:cNvPr id="10" name="Marcador de contenido 2">
            <a:extLst>
              <a:ext uri="{FF2B5EF4-FFF2-40B4-BE49-F238E27FC236}">
                <a16:creationId xmlns:a16="http://schemas.microsoft.com/office/drawing/2014/main" id="{EFB02098-B1C0-4755-8E9E-15F6C18EBCF7}"/>
              </a:ext>
            </a:extLst>
          </p:cNvPr>
          <p:cNvSpPr>
            <a:spLocks noGrp="1"/>
          </p:cNvSpPr>
          <p:nvPr>
            <p:ph idx="1"/>
          </p:nvPr>
        </p:nvSpPr>
        <p:spPr>
          <a:xfrm>
            <a:off x="4872212" y="1368988"/>
            <a:ext cx="6480000" cy="4500000"/>
          </a:xfrm>
        </p:spPr>
        <p:txBody>
          <a:bodyPr/>
          <a:lstStyle>
            <a:lvl1pPr>
              <a:lnSpc>
                <a:spcPct val="100000"/>
              </a:lnSpc>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Tree>
    <p:extLst>
      <p:ext uri="{BB962C8B-B14F-4D97-AF65-F5344CB8AC3E}">
        <p14:creationId xmlns:p14="http://schemas.microsoft.com/office/powerpoint/2010/main" val="2997731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Feedback Questions">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FAD4C1B5-1D38-2247-A570-C896BF355D39}" type="slidenum">
              <a:rPr lang="en-US" smtClean="0"/>
              <a:pPr/>
              <a:t>‹#›</a:t>
            </a:fld>
            <a:endParaRPr lang="en-US" dirty="0"/>
          </a:p>
        </p:txBody>
      </p:sp>
      <p:sp>
        <p:nvSpPr>
          <p:cNvPr id="8" name="TextBox 7"/>
          <p:cNvSpPr txBox="1"/>
          <p:nvPr userDrawn="1"/>
        </p:nvSpPr>
        <p:spPr>
          <a:xfrm>
            <a:off x="1787236" y="6442364"/>
            <a:ext cx="184731" cy="369332"/>
          </a:xfrm>
          <a:prstGeom prst="rect">
            <a:avLst/>
          </a:prstGeom>
          <a:noFill/>
        </p:spPr>
        <p:txBody>
          <a:bodyPr wrap="none" rtlCol="0">
            <a:spAutoFit/>
          </a:bodyPr>
          <a:lstStyle/>
          <a:p>
            <a:endParaRPr lang="en-US" dirty="0"/>
          </a:p>
        </p:txBody>
      </p:sp>
      <p:sp>
        <p:nvSpPr>
          <p:cNvPr id="9" name="Rectangle 8"/>
          <p:cNvSpPr/>
          <p:nvPr userDrawn="1"/>
        </p:nvSpPr>
        <p:spPr>
          <a:xfrm>
            <a:off x="0" y="0"/>
            <a:ext cx="12192000" cy="6876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3458" y="588803"/>
            <a:ext cx="6820518" cy="5767547"/>
          </a:xfrm>
        </p:spPr>
        <p:txBody>
          <a:bodyPr anchor="ctr">
            <a:normAutofit/>
          </a:bodyPr>
          <a:lstStyle>
            <a:lvl1pPr>
              <a:defRPr sz="4000" baseline="0">
                <a:solidFill>
                  <a:schemeClr val="accent6"/>
                </a:solidFill>
              </a:defRPr>
            </a:lvl1pPr>
          </a:lstStyle>
          <a:p>
            <a:r>
              <a:rPr lang="en-US" dirty="0"/>
              <a:t>This is a slide for questions on the feedback session</a:t>
            </a:r>
          </a:p>
        </p:txBody>
      </p:sp>
      <p:sp>
        <p:nvSpPr>
          <p:cNvPr id="14" name="Freeform 13"/>
          <p:cNvSpPr/>
          <p:nvPr userDrawn="1"/>
        </p:nvSpPr>
        <p:spPr>
          <a:xfrm rot="10800000">
            <a:off x="7893009" y="-1"/>
            <a:ext cx="4298991" cy="6876154"/>
          </a:xfrm>
          <a:custGeom>
            <a:avLst/>
            <a:gdLst>
              <a:gd name="connsiteX0" fmla="*/ 0 w 4298991"/>
              <a:gd name="connsiteY0" fmla="*/ 0 h 6869226"/>
              <a:gd name="connsiteX1" fmla="*/ 2581683 w 4298991"/>
              <a:gd name="connsiteY1" fmla="*/ 0 h 6869226"/>
              <a:gd name="connsiteX2" fmla="*/ 4298991 w 4298991"/>
              <a:gd name="connsiteY2" fmla="*/ 3434613 h 6869226"/>
              <a:gd name="connsiteX3" fmla="*/ 2581683 w 4298991"/>
              <a:gd name="connsiteY3" fmla="*/ 6869226 h 6869226"/>
              <a:gd name="connsiteX4" fmla="*/ 0 w 4298991"/>
              <a:gd name="connsiteY4" fmla="*/ 6869226 h 6869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8991" h="6869226">
                <a:moveTo>
                  <a:pt x="0" y="0"/>
                </a:moveTo>
                <a:lnTo>
                  <a:pt x="2581683" y="0"/>
                </a:lnTo>
                <a:lnTo>
                  <a:pt x="4298991" y="3434613"/>
                </a:lnTo>
                <a:lnTo>
                  <a:pt x="2581683" y="6869226"/>
                </a:lnTo>
                <a:lnTo>
                  <a:pt x="0" y="686922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Meeting">
            <a:extLst>
              <a:ext uri="{FF2B5EF4-FFF2-40B4-BE49-F238E27FC236}">
                <a16:creationId xmlns:a16="http://schemas.microsoft.com/office/drawing/2014/main" id="{3F7AC08D-5C01-4E25-A02D-CC8D728889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33685" y="2471866"/>
            <a:ext cx="1900452" cy="1900452"/>
          </a:xfrm>
          <a:prstGeom prst="rect">
            <a:avLst/>
          </a:prstGeom>
        </p:spPr>
      </p:pic>
    </p:spTree>
    <p:extLst>
      <p:ext uri="{BB962C8B-B14F-4D97-AF65-F5344CB8AC3E}">
        <p14:creationId xmlns:p14="http://schemas.microsoft.com/office/powerpoint/2010/main" val="1253953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22D0F-2B92-43B9-AA01-EC74C6C549A2}"/>
              </a:ext>
            </a:extLst>
          </p:cNvPr>
          <p:cNvSpPr>
            <a:spLocks noGrp="1"/>
          </p:cNvSpPr>
          <p:nvPr>
            <p:ph type="title"/>
          </p:nvPr>
        </p:nvSpPr>
        <p:spPr>
          <a:xfrm>
            <a:off x="838200" y="365125"/>
            <a:ext cx="8440553" cy="1325563"/>
          </a:xfrm>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160D50A6-5BC3-4D19-A49D-E187E270C6B8}"/>
              </a:ext>
            </a:extLst>
          </p:cNvPr>
          <p:cNvSpPr>
            <a:spLocks noGrp="1"/>
          </p:cNvSpPr>
          <p:nvPr>
            <p:ph sz="half" idx="1"/>
          </p:nvPr>
        </p:nvSpPr>
        <p:spPr>
          <a:xfrm>
            <a:off x="838200" y="1825625"/>
            <a:ext cx="5181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0DF73259-FB45-456F-9EBC-F890D8A303BA}"/>
              </a:ext>
            </a:extLst>
          </p:cNvPr>
          <p:cNvSpPr>
            <a:spLocks noGrp="1"/>
          </p:cNvSpPr>
          <p:nvPr>
            <p:ph sz="half" idx="2"/>
          </p:nvPr>
        </p:nvSpPr>
        <p:spPr>
          <a:xfrm>
            <a:off x="6172200" y="1825625"/>
            <a:ext cx="5181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6CDFDE4F-8B3A-4264-94BB-5A7F08B243F6}"/>
              </a:ext>
            </a:extLst>
          </p:cNvPr>
          <p:cNvSpPr>
            <a:spLocks noGrp="1"/>
          </p:cNvSpPr>
          <p:nvPr>
            <p:ph type="dt" sz="half" idx="10"/>
          </p:nvPr>
        </p:nvSpPr>
        <p:spPr/>
        <p:txBody>
          <a:bodyPr/>
          <a:lstStyle/>
          <a:p>
            <a:fld id="{150C640D-F0C5-449A-B03E-1FA4FC321735}" type="datetime1">
              <a:rPr lang="en-GB" smtClean="0"/>
              <a:t>27/05/2021</a:t>
            </a:fld>
            <a:endParaRPr lang="en-GB"/>
          </a:p>
        </p:txBody>
      </p:sp>
      <p:sp>
        <p:nvSpPr>
          <p:cNvPr id="6" name="Marcador de pie de página 5">
            <a:extLst>
              <a:ext uri="{FF2B5EF4-FFF2-40B4-BE49-F238E27FC236}">
                <a16:creationId xmlns:a16="http://schemas.microsoft.com/office/drawing/2014/main" id="{96DA44D0-EEF7-4258-B27E-F68E074A82B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8FCC6143-68FC-4A64-98C1-A7232C737842}"/>
              </a:ext>
            </a:extLst>
          </p:cNvPr>
          <p:cNvSpPr>
            <a:spLocks noGrp="1"/>
          </p:cNvSpPr>
          <p:nvPr>
            <p:ph type="sldNum" sz="quarter" idx="12"/>
          </p:nvPr>
        </p:nvSpPr>
        <p:spPr/>
        <p:txBody>
          <a:bodyPr/>
          <a:lstStyle/>
          <a:p>
            <a:fld id="{83B28CEB-C3B6-481E-BDEB-A262F57583F0}" type="slidenum">
              <a:rPr lang="en-GB" smtClean="0"/>
              <a:t>‹#›</a:t>
            </a:fld>
            <a:endParaRPr lang="en-GB"/>
          </a:p>
        </p:txBody>
      </p:sp>
    </p:spTree>
    <p:extLst>
      <p:ext uri="{BB962C8B-B14F-4D97-AF65-F5344CB8AC3E}">
        <p14:creationId xmlns:p14="http://schemas.microsoft.com/office/powerpoint/2010/main" val="873018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C5064-CDF1-4898-AE07-231A0E17DFD3}"/>
              </a:ext>
            </a:extLst>
          </p:cNvPr>
          <p:cNvSpPr>
            <a:spLocks noGrp="1"/>
          </p:cNvSpPr>
          <p:nvPr>
            <p:ph type="title"/>
          </p:nvPr>
        </p:nvSpPr>
        <p:spPr>
          <a:xfrm>
            <a:off x="839788" y="365125"/>
            <a:ext cx="8438966" cy="1325563"/>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405E8D2D-0364-480F-9DA7-FF11FEC2FF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D0A6A7-A797-475A-BE1A-F84A273BE347}"/>
              </a:ext>
            </a:extLst>
          </p:cNvPr>
          <p:cNvSpPr>
            <a:spLocks noGrp="1"/>
          </p:cNvSpPr>
          <p:nvPr>
            <p:ph sz="half" idx="2"/>
          </p:nvPr>
        </p:nvSpPr>
        <p:spPr>
          <a:xfrm>
            <a:off x="839788" y="2505075"/>
            <a:ext cx="5157787"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6B326097-4CBA-48AB-8D74-669E8D9348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819E31E-AF35-47C2-B25A-E30B7F75308F}"/>
              </a:ext>
            </a:extLst>
          </p:cNvPr>
          <p:cNvSpPr>
            <a:spLocks noGrp="1"/>
          </p:cNvSpPr>
          <p:nvPr>
            <p:ph sz="quarter" idx="4"/>
          </p:nvPr>
        </p:nvSpPr>
        <p:spPr>
          <a:xfrm>
            <a:off x="6172200" y="2505075"/>
            <a:ext cx="5183188"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634E1CDF-B312-4395-B9C9-7AA6E05BA67F}"/>
              </a:ext>
            </a:extLst>
          </p:cNvPr>
          <p:cNvSpPr>
            <a:spLocks noGrp="1"/>
          </p:cNvSpPr>
          <p:nvPr>
            <p:ph type="dt" sz="half" idx="10"/>
          </p:nvPr>
        </p:nvSpPr>
        <p:spPr/>
        <p:txBody>
          <a:bodyPr/>
          <a:lstStyle/>
          <a:p>
            <a:fld id="{5598E5F1-D328-4211-8A3F-DB32FB9C14C6}" type="datetime1">
              <a:rPr lang="en-GB" smtClean="0"/>
              <a:t>27/05/2021</a:t>
            </a:fld>
            <a:endParaRPr lang="en-GB"/>
          </a:p>
        </p:txBody>
      </p:sp>
      <p:sp>
        <p:nvSpPr>
          <p:cNvPr id="8" name="Marcador de pie de página 7">
            <a:extLst>
              <a:ext uri="{FF2B5EF4-FFF2-40B4-BE49-F238E27FC236}">
                <a16:creationId xmlns:a16="http://schemas.microsoft.com/office/drawing/2014/main" id="{4F0E2616-92D1-4819-9D34-EAB23C90F48D}"/>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B3257084-83FD-4C71-ABCE-055F5B4203BE}"/>
              </a:ext>
            </a:extLst>
          </p:cNvPr>
          <p:cNvSpPr>
            <a:spLocks noGrp="1"/>
          </p:cNvSpPr>
          <p:nvPr>
            <p:ph type="sldNum" sz="quarter" idx="12"/>
          </p:nvPr>
        </p:nvSpPr>
        <p:spPr/>
        <p:txBody>
          <a:bodyPr/>
          <a:lstStyle/>
          <a:p>
            <a:fld id="{83B28CEB-C3B6-481E-BDEB-A262F57583F0}" type="slidenum">
              <a:rPr lang="en-GB" smtClean="0"/>
              <a:t>‹#›</a:t>
            </a:fld>
            <a:endParaRPr lang="en-GB"/>
          </a:p>
        </p:txBody>
      </p:sp>
    </p:spTree>
    <p:extLst>
      <p:ext uri="{BB962C8B-B14F-4D97-AF65-F5344CB8AC3E}">
        <p14:creationId xmlns:p14="http://schemas.microsoft.com/office/powerpoint/2010/main" val="297548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3AFD56-C450-480B-8B25-DBCB3A6B0D95}"/>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A0079862-4087-4A63-9C83-A8E8D7C26880}"/>
              </a:ext>
            </a:extLst>
          </p:cNvPr>
          <p:cNvSpPr>
            <a:spLocks noGrp="1"/>
          </p:cNvSpPr>
          <p:nvPr>
            <p:ph type="dt" sz="half" idx="10"/>
          </p:nvPr>
        </p:nvSpPr>
        <p:spPr/>
        <p:txBody>
          <a:bodyPr/>
          <a:lstStyle/>
          <a:p>
            <a:fld id="{31A75E8D-9886-43BA-9F85-109278324374}" type="datetime1">
              <a:rPr lang="en-GB" smtClean="0"/>
              <a:t>27/05/2021</a:t>
            </a:fld>
            <a:endParaRPr lang="en-GB"/>
          </a:p>
        </p:txBody>
      </p:sp>
      <p:sp>
        <p:nvSpPr>
          <p:cNvPr id="4" name="Marcador de pie de página 3">
            <a:extLst>
              <a:ext uri="{FF2B5EF4-FFF2-40B4-BE49-F238E27FC236}">
                <a16:creationId xmlns:a16="http://schemas.microsoft.com/office/drawing/2014/main" id="{AC577DF8-1193-417D-9A7C-5AA325F2B1F4}"/>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22652E3-36EB-4362-BB65-2C39971576AA}"/>
              </a:ext>
            </a:extLst>
          </p:cNvPr>
          <p:cNvSpPr>
            <a:spLocks noGrp="1"/>
          </p:cNvSpPr>
          <p:nvPr>
            <p:ph type="sldNum" sz="quarter" idx="12"/>
          </p:nvPr>
        </p:nvSpPr>
        <p:spPr/>
        <p:txBody>
          <a:bodyPr/>
          <a:lstStyle/>
          <a:p>
            <a:fld id="{83B28CEB-C3B6-481E-BDEB-A262F57583F0}" type="slidenum">
              <a:rPr lang="en-GB" smtClean="0"/>
              <a:t>‹#›</a:t>
            </a:fld>
            <a:endParaRPr lang="en-GB"/>
          </a:p>
        </p:txBody>
      </p:sp>
    </p:spTree>
    <p:extLst>
      <p:ext uri="{BB962C8B-B14F-4D97-AF65-F5344CB8AC3E}">
        <p14:creationId xmlns:p14="http://schemas.microsoft.com/office/powerpoint/2010/main" val="4197165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D587BA3-A395-4A74-BE6D-71F767AAC6A4}"/>
              </a:ext>
            </a:extLst>
          </p:cNvPr>
          <p:cNvSpPr>
            <a:spLocks noGrp="1"/>
          </p:cNvSpPr>
          <p:nvPr>
            <p:ph type="dt" sz="half" idx="10"/>
          </p:nvPr>
        </p:nvSpPr>
        <p:spPr/>
        <p:txBody>
          <a:bodyPr/>
          <a:lstStyle/>
          <a:p>
            <a:fld id="{70E3DD3A-5E2A-4AAD-8A90-653FF3B1207F}" type="datetime1">
              <a:rPr lang="en-GB" smtClean="0"/>
              <a:t>27/05/2021</a:t>
            </a:fld>
            <a:endParaRPr lang="en-GB"/>
          </a:p>
        </p:txBody>
      </p:sp>
      <p:sp>
        <p:nvSpPr>
          <p:cNvPr id="3" name="Marcador de pie de página 2">
            <a:extLst>
              <a:ext uri="{FF2B5EF4-FFF2-40B4-BE49-F238E27FC236}">
                <a16:creationId xmlns:a16="http://schemas.microsoft.com/office/drawing/2014/main" id="{8DB9C4FE-490B-4E38-BDA7-2D8DDFA2B63B}"/>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93117B4C-F812-4D72-96B2-0570A5BD3339}"/>
              </a:ext>
            </a:extLst>
          </p:cNvPr>
          <p:cNvSpPr>
            <a:spLocks noGrp="1"/>
          </p:cNvSpPr>
          <p:nvPr>
            <p:ph type="sldNum" sz="quarter" idx="12"/>
          </p:nvPr>
        </p:nvSpPr>
        <p:spPr/>
        <p:txBody>
          <a:bodyPr/>
          <a:lstStyle/>
          <a:p>
            <a:fld id="{83B28CEB-C3B6-481E-BDEB-A262F57583F0}" type="slidenum">
              <a:rPr lang="en-GB" smtClean="0"/>
              <a:t>‹#›</a:t>
            </a:fld>
            <a:endParaRPr lang="en-GB"/>
          </a:p>
        </p:txBody>
      </p:sp>
    </p:spTree>
    <p:extLst>
      <p:ext uri="{BB962C8B-B14F-4D97-AF65-F5344CB8AC3E}">
        <p14:creationId xmlns:p14="http://schemas.microsoft.com/office/powerpoint/2010/main" val="361751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A47F7E6-F476-4E9E-92A7-A67C25D02CD4}"/>
              </a:ext>
            </a:extLst>
          </p:cNvPr>
          <p:cNvSpPr/>
          <p:nvPr userDrawn="1"/>
        </p:nvSpPr>
        <p:spPr>
          <a:xfrm>
            <a:off x="0" y="0"/>
            <a:ext cx="46548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 name="Título 1">
            <a:extLst>
              <a:ext uri="{FF2B5EF4-FFF2-40B4-BE49-F238E27FC236}">
                <a16:creationId xmlns:a16="http://schemas.microsoft.com/office/drawing/2014/main" id="{82CE5698-3CDC-4A55-8805-B97FF9C21127}"/>
              </a:ext>
            </a:extLst>
          </p:cNvPr>
          <p:cNvSpPr>
            <a:spLocks noGrp="1"/>
          </p:cNvSpPr>
          <p:nvPr>
            <p:ph type="title"/>
          </p:nvPr>
        </p:nvSpPr>
        <p:spPr>
          <a:xfrm>
            <a:off x="839789" y="457200"/>
            <a:ext cx="3636961" cy="1600200"/>
          </a:xfrm>
        </p:spPr>
        <p:txBody>
          <a:bodyPr anchor="b"/>
          <a:lstStyle>
            <a:lvl1pPr>
              <a:defRPr sz="3200">
                <a:solidFill>
                  <a:schemeClr val="bg1"/>
                </a:solidFill>
              </a:defRPr>
            </a:lvl1pPr>
          </a:lstStyle>
          <a:p>
            <a:r>
              <a:rPr lang="es-ES"/>
              <a:t>Haga clic para modificar el estilo de título del patrón</a:t>
            </a:r>
            <a:endParaRPr lang="en-GB"/>
          </a:p>
        </p:txBody>
      </p:sp>
      <p:sp>
        <p:nvSpPr>
          <p:cNvPr id="4" name="Marcador de texto 3">
            <a:extLst>
              <a:ext uri="{FF2B5EF4-FFF2-40B4-BE49-F238E27FC236}">
                <a16:creationId xmlns:a16="http://schemas.microsoft.com/office/drawing/2014/main" id="{25545BD1-F0E7-4CC4-944C-E7D7FFC4F06F}"/>
              </a:ext>
            </a:extLst>
          </p:cNvPr>
          <p:cNvSpPr>
            <a:spLocks noGrp="1"/>
          </p:cNvSpPr>
          <p:nvPr>
            <p:ph type="body" sz="half" idx="2"/>
          </p:nvPr>
        </p:nvSpPr>
        <p:spPr>
          <a:xfrm>
            <a:off x="839789" y="2151993"/>
            <a:ext cx="3636961" cy="3716995"/>
          </a:xfrm>
        </p:spPr>
        <p:txBody>
          <a:bodyPr/>
          <a:lstStyle>
            <a:lvl1pPr marL="0" indent="0">
              <a:lnSpc>
                <a:spcPct val="10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627DB875-75E4-42B6-8D76-1A04DF0B3536}"/>
              </a:ext>
            </a:extLst>
          </p:cNvPr>
          <p:cNvSpPr>
            <a:spLocks noGrp="1"/>
          </p:cNvSpPr>
          <p:nvPr>
            <p:ph type="dt" sz="half" idx="10"/>
          </p:nvPr>
        </p:nvSpPr>
        <p:spPr/>
        <p:txBody>
          <a:bodyPr/>
          <a:lstStyle/>
          <a:p>
            <a:fld id="{8497FB79-7487-4197-BCFB-9B816E7E3E2B}" type="datetime1">
              <a:rPr lang="en-GB" smtClean="0"/>
              <a:t>27/05/2021</a:t>
            </a:fld>
            <a:endParaRPr lang="en-GB"/>
          </a:p>
        </p:txBody>
      </p:sp>
      <p:sp>
        <p:nvSpPr>
          <p:cNvPr id="6" name="Marcador de pie de página 5">
            <a:extLst>
              <a:ext uri="{FF2B5EF4-FFF2-40B4-BE49-F238E27FC236}">
                <a16:creationId xmlns:a16="http://schemas.microsoft.com/office/drawing/2014/main" id="{C6E41D3A-11EB-4CA2-B49E-32C8FB1F973A}"/>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9643E5-164C-4A5B-A149-18AF9D786F84}"/>
              </a:ext>
            </a:extLst>
          </p:cNvPr>
          <p:cNvSpPr>
            <a:spLocks noGrp="1"/>
          </p:cNvSpPr>
          <p:nvPr>
            <p:ph type="sldNum" sz="quarter" idx="12"/>
          </p:nvPr>
        </p:nvSpPr>
        <p:spPr/>
        <p:txBody>
          <a:bodyPr/>
          <a:lstStyle/>
          <a:p>
            <a:fld id="{83B28CEB-C3B6-481E-BDEB-A262F57583F0}" type="slidenum">
              <a:rPr lang="en-GB" smtClean="0"/>
              <a:t>‹#›</a:t>
            </a:fld>
            <a:endParaRPr lang="en-GB"/>
          </a:p>
        </p:txBody>
      </p:sp>
      <p:sp>
        <p:nvSpPr>
          <p:cNvPr id="10" name="Marcador de contenido 2">
            <a:extLst>
              <a:ext uri="{FF2B5EF4-FFF2-40B4-BE49-F238E27FC236}">
                <a16:creationId xmlns:a16="http://schemas.microsoft.com/office/drawing/2014/main" id="{EFB02098-B1C0-4755-8E9E-15F6C18EBCF7}"/>
              </a:ext>
            </a:extLst>
          </p:cNvPr>
          <p:cNvSpPr>
            <a:spLocks noGrp="1"/>
          </p:cNvSpPr>
          <p:nvPr>
            <p:ph idx="1"/>
          </p:nvPr>
        </p:nvSpPr>
        <p:spPr>
          <a:xfrm>
            <a:off x="4872212" y="1368988"/>
            <a:ext cx="6480000" cy="4500000"/>
          </a:xfrm>
        </p:spPr>
        <p:txBody>
          <a:bodyPr/>
          <a:lstStyle>
            <a:lvl1pPr>
              <a:lnSpc>
                <a:spcPct val="100000"/>
              </a:lnSpc>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Tree>
    <p:extLst>
      <p:ext uri="{BB962C8B-B14F-4D97-AF65-F5344CB8AC3E}">
        <p14:creationId xmlns:p14="http://schemas.microsoft.com/office/powerpoint/2010/main" val="313910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CE5698-3CDC-4A55-8805-B97FF9C2112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7F0CFFAD-ED91-44F6-B43F-588974DD87B1}"/>
              </a:ext>
            </a:extLst>
          </p:cNvPr>
          <p:cNvSpPr>
            <a:spLocks noGrp="1"/>
          </p:cNvSpPr>
          <p:nvPr>
            <p:ph idx="1"/>
          </p:nvPr>
        </p:nvSpPr>
        <p:spPr>
          <a:xfrm>
            <a:off x="4872212" y="1368988"/>
            <a:ext cx="6480000" cy="4500000"/>
          </a:xfrm>
        </p:spPr>
        <p:txBody>
          <a:bodyPr/>
          <a:lstStyle>
            <a:lvl1pPr>
              <a:lnSpc>
                <a:spcPct val="100000"/>
              </a:lnSpc>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texto 3">
            <a:extLst>
              <a:ext uri="{FF2B5EF4-FFF2-40B4-BE49-F238E27FC236}">
                <a16:creationId xmlns:a16="http://schemas.microsoft.com/office/drawing/2014/main" id="{25545BD1-F0E7-4CC4-944C-E7D7FFC4F06F}"/>
              </a:ext>
            </a:extLst>
          </p:cNvPr>
          <p:cNvSpPr>
            <a:spLocks noGrp="1"/>
          </p:cNvSpPr>
          <p:nvPr>
            <p:ph type="body" sz="half" idx="2"/>
          </p:nvPr>
        </p:nvSpPr>
        <p:spPr>
          <a:xfrm>
            <a:off x="839788" y="2151993"/>
            <a:ext cx="3932237" cy="3716995"/>
          </a:xfr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627DB875-75E4-42B6-8D76-1A04DF0B3536}"/>
              </a:ext>
            </a:extLst>
          </p:cNvPr>
          <p:cNvSpPr>
            <a:spLocks noGrp="1"/>
          </p:cNvSpPr>
          <p:nvPr>
            <p:ph type="dt" sz="half" idx="10"/>
          </p:nvPr>
        </p:nvSpPr>
        <p:spPr/>
        <p:txBody>
          <a:bodyPr/>
          <a:lstStyle/>
          <a:p>
            <a:fld id="{3E7FB936-37CF-45DA-B414-49DF67D16823}" type="datetime1">
              <a:rPr lang="en-GB" smtClean="0"/>
              <a:t>27/05/2021</a:t>
            </a:fld>
            <a:endParaRPr lang="en-GB"/>
          </a:p>
        </p:txBody>
      </p:sp>
      <p:sp>
        <p:nvSpPr>
          <p:cNvPr id="6" name="Marcador de pie de página 5">
            <a:extLst>
              <a:ext uri="{FF2B5EF4-FFF2-40B4-BE49-F238E27FC236}">
                <a16:creationId xmlns:a16="http://schemas.microsoft.com/office/drawing/2014/main" id="{C6E41D3A-11EB-4CA2-B49E-32C8FB1F973A}"/>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A9643E5-164C-4A5B-A149-18AF9D786F84}"/>
              </a:ext>
            </a:extLst>
          </p:cNvPr>
          <p:cNvSpPr>
            <a:spLocks noGrp="1"/>
          </p:cNvSpPr>
          <p:nvPr>
            <p:ph type="sldNum" sz="quarter" idx="12"/>
          </p:nvPr>
        </p:nvSpPr>
        <p:spPr/>
        <p:txBody>
          <a:bodyPr/>
          <a:lstStyle/>
          <a:p>
            <a:fld id="{83B28CEB-C3B6-481E-BDEB-A262F57583F0}" type="slidenum">
              <a:rPr lang="en-GB" smtClean="0"/>
              <a:t>‹#›</a:t>
            </a:fld>
            <a:endParaRPr lang="en-GB"/>
          </a:p>
        </p:txBody>
      </p:sp>
    </p:spTree>
    <p:extLst>
      <p:ext uri="{BB962C8B-B14F-4D97-AF65-F5344CB8AC3E}">
        <p14:creationId xmlns:p14="http://schemas.microsoft.com/office/powerpoint/2010/main" val="428010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3.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4.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184C811-28E9-49E7-B1F1-B70C5271A25A}"/>
              </a:ext>
            </a:extLst>
          </p:cNvPr>
          <p:cNvSpPr>
            <a:spLocks noGrp="1"/>
          </p:cNvSpPr>
          <p:nvPr>
            <p:ph type="title"/>
          </p:nvPr>
        </p:nvSpPr>
        <p:spPr>
          <a:xfrm>
            <a:off x="838201" y="365125"/>
            <a:ext cx="8423274"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GB" dirty="0"/>
          </a:p>
        </p:txBody>
      </p:sp>
      <p:sp>
        <p:nvSpPr>
          <p:cNvPr id="3" name="Marcador de texto 2">
            <a:extLst>
              <a:ext uri="{FF2B5EF4-FFF2-40B4-BE49-F238E27FC236}">
                <a16:creationId xmlns:a16="http://schemas.microsoft.com/office/drawing/2014/main" id="{3C60F846-06F2-47F3-A29E-4A517A801D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Marcador de fecha 3">
            <a:extLst>
              <a:ext uri="{FF2B5EF4-FFF2-40B4-BE49-F238E27FC236}">
                <a16:creationId xmlns:a16="http://schemas.microsoft.com/office/drawing/2014/main" id="{D11FD437-299F-45F5-A53B-53B4723307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42F8C-5ECA-47E1-A645-85DD08AEAF13}" type="datetime1">
              <a:rPr lang="en-GB" smtClean="0"/>
              <a:t>27/05/2021</a:t>
            </a:fld>
            <a:endParaRPr lang="en-GB"/>
          </a:p>
        </p:txBody>
      </p:sp>
      <p:sp>
        <p:nvSpPr>
          <p:cNvPr id="5" name="Marcador de pie de página 4">
            <a:extLst>
              <a:ext uri="{FF2B5EF4-FFF2-40B4-BE49-F238E27FC236}">
                <a16:creationId xmlns:a16="http://schemas.microsoft.com/office/drawing/2014/main" id="{EAAFDA71-5879-42C0-A8E3-F0856BA17B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31525397-3C8A-4637-8FDC-EF183C27C1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28CEB-C3B6-481E-BDEB-A262F57583F0}" type="slidenum">
              <a:rPr lang="en-GB" smtClean="0"/>
              <a:t>‹#›</a:t>
            </a:fld>
            <a:endParaRPr lang="en-GB"/>
          </a:p>
        </p:txBody>
      </p:sp>
      <p:pic>
        <p:nvPicPr>
          <p:cNvPr id="7" name="Bild 3">
            <a:extLst>
              <a:ext uri="{FF2B5EF4-FFF2-40B4-BE49-F238E27FC236}">
                <a16:creationId xmlns:a16="http://schemas.microsoft.com/office/drawing/2014/main" id="{6F138A22-69A9-4841-B8CD-15600851D39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261475" y="88900"/>
            <a:ext cx="267652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upo 10">
            <a:extLst>
              <a:ext uri="{FF2B5EF4-FFF2-40B4-BE49-F238E27FC236}">
                <a16:creationId xmlns:a16="http://schemas.microsoft.com/office/drawing/2014/main" id="{FD84EB1F-71FF-4A15-AAC2-FEEC21BB00C6}"/>
              </a:ext>
            </a:extLst>
          </p:cNvPr>
          <p:cNvGrpSpPr/>
          <p:nvPr userDrawn="1"/>
        </p:nvGrpSpPr>
        <p:grpSpPr>
          <a:xfrm>
            <a:off x="9588419" y="670454"/>
            <a:ext cx="2022636" cy="569904"/>
            <a:chOff x="9588419" y="680248"/>
            <a:chExt cx="2022636" cy="569904"/>
          </a:xfrm>
        </p:grpSpPr>
        <p:pic>
          <p:nvPicPr>
            <p:cNvPr id="8" name="Imagen 7">
              <a:extLst>
                <a:ext uri="{FF2B5EF4-FFF2-40B4-BE49-F238E27FC236}">
                  <a16:creationId xmlns:a16="http://schemas.microsoft.com/office/drawing/2014/main" id="{4E25C75F-A309-40C3-8FE6-89EBA4296B28}"/>
                </a:ext>
              </a:extLst>
            </p:cNvPr>
            <p:cNvPicPr/>
            <p:nvPr userDrawn="1"/>
          </p:nvPicPr>
          <p:blipFill>
            <a:blip r:embed="rId15">
              <a:extLst>
                <a:ext uri="{28A0092B-C50C-407E-A947-70E740481C1C}">
                  <a14:useLocalDpi xmlns:a14="http://schemas.microsoft.com/office/drawing/2010/main" val="0"/>
                </a:ext>
              </a:extLst>
            </a:blip>
            <a:stretch>
              <a:fillRect/>
            </a:stretch>
          </p:blipFill>
          <p:spPr>
            <a:xfrm>
              <a:off x="10720994" y="680248"/>
              <a:ext cx="890061" cy="569904"/>
            </a:xfrm>
            <a:prstGeom prst="rect">
              <a:avLst/>
            </a:prstGeom>
          </p:spPr>
        </p:pic>
        <p:pic>
          <p:nvPicPr>
            <p:cNvPr id="10" name="Imagen 9">
              <a:extLst>
                <a:ext uri="{FF2B5EF4-FFF2-40B4-BE49-F238E27FC236}">
                  <a16:creationId xmlns:a16="http://schemas.microsoft.com/office/drawing/2014/main" id="{316BAD84-2A81-43EF-B509-43C21320906E}"/>
                </a:ext>
              </a:extLst>
            </p:cNvPr>
            <p:cNvPicPr/>
            <p:nvPr userDrawn="1"/>
          </p:nvPicPr>
          <p:blipFill rotWithShape="1">
            <a:blip r:embed="rId16">
              <a:extLst>
                <a:ext uri="{28A0092B-C50C-407E-A947-70E740481C1C}">
                  <a14:useLocalDpi xmlns:a14="http://schemas.microsoft.com/office/drawing/2010/main" val="0"/>
                </a:ext>
              </a:extLst>
            </a:blip>
            <a:srcRect r="77264"/>
            <a:stretch/>
          </p:blipFill>
          <p:spPr bwMode="auto">
            <a:xfrm>
              <a:off x="9588419" y="688715"/>
              <a:ext cx="772214" cy="542623"/>
            </a:xfrm>
            <a:prstGeom prst="rect">
              <a:avLst/>
            </a:prstGeom>
            <a:noFill/>
            <a:ln>
              <a:noFill/>
            </a:ln>
          </p:spPr>
        </p:pic>
      </p:grpSp>
    </p:spTree>
    <p:extLst>
      <p:ext uri="{BB962C8B-B14F-4D97-AF65-F5344CB8AC3E}">
        <p14:creationId xmlns:p14="http://schemas.microsoft.com/office/powerpoint/2010/main" val="345112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rgbClr val="AC2790"/>
          </a:solidFill>
          <a:latin typeface="BrownPro" panose="00010500010101010101" pitchFamily="50"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BrownPro Light" panose="00010400010101010101"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BrownPro Light" panose="00010400010101010101"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BrownPro Light" panose="00010400010101010101"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BrownPro Light" panose="00010400010101010101"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BrownPro Light" panose="00010400010101010101"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100" y="365125"/>
            <a:ext cx="11091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50100" y="1825625"/>
            <a:ext cx="11091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956022" y="6356350"/>
            <a:ext cx="685878" cy="365125"/>
          </a:xfrm>
          <a:prstGeom prst="rect">
            <a:avLst/>
          </a:prstGeom>
        </p:spPr>
        <p:txBody>
          <a:bodyPr vert="horz" lIns="91440" tIns="45720" rIns="91440" bIns="45720" rtlCol="0" anchor="ctr"/>
          <a:lstStyle>
            <a:lvl1pPr algn="r">
              <a:defRPr sz="1200" b="1" i="0">
                <a:solidFill>
                  <a:schemeClr val="tx1"/>
                </a:solidFill>
                <a:latin typeface="BrownPro" charset="0"/>
                <a:ea typeface="BrownPro" charset="0"/>
                <a:cs typeface="BrownPro" charset="0"/>
              </a:defRPr>
            </a:lvl1pPr>
          </a:lstStyle>
          <a:p>
            <a:fld id="{FAD4C1B5-1D38-2247-A570-C896BF355D39}" type="slidenum">
              <a:rPr lang="en-US" smtClean="0"/>
              <a:pPr/>
              <a:t>‹#›</a:t>
            </a:fld>
            <a:endParaRPr lang="en-US" dirty="0"/>
          </a:p>
        </p:txBody>
      </p:sp>
      <p:pic>
        <p:nvPicPr>
          <p:cNvPr id="23" name="Imagen 7">
            <a:extLst>
              <a:ext uri="{FF2B5EF4-FFF2-40B4-BE49-F238E27FC236}">
                <a16:creationId xmlns:a16="http://schemas.microsoft.com/office/drawing/2014/main" id="{EBACC33F-137D-4550-9B37-04DA1EC8498F}"/>
              </a:ext>
            </a:extLst>
          </p:cNvPr>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3005200" y="6267691"/>
            <a:ext cx="2088710" cy="354627"/>
          </a:xfrm>
          <a:prstGeom prst="rect">
            <a:avLst/>
          </a:prstGeom>
          <a:noFill/>
          <a:ln>
            <a:noFill/>
          </a:ln>
        </p:spPr>
      </p:pic>
      <p:pic>
        <p:nvPicPr>
          <p:cNvPr id="24" name="Imagen 14" descr="Imagen que contiene dibujo, rojo, firmar&#10;&#10;Descripción generada automáticamente">
            <a:extLst>
              <a:ext uri="{FF2B5EF4-FFF2-40B4-BE49-F238E27FC236}">
                <a16:creationId xmlns:a16="http://schemas.microsoft.com/office/drawing/2014/main" id="{4F92D264-23F4-4DA4-BCCB-065CCC4E7DA2}"/>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550100" y="6267691"/>
            <a:ext cx="2088710" cy="335293"/>
          </a:xfrm>
          <a:prstGeom prst="rect">
            <a:avLst/>
          </a:prstGeom>
        </p:spPr>
      </p:pic>
    </p:spTree>
    <p:extLst>
      <p:ext uri="{BB962C8B-B14F-4D97-AF65-F5344CB8AC3E}">
        <p14:creationId xmlns:p14="http://schemas.microsoft.com/office/powerpoint/2010/main" val="7277698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hf hdr="0" ftr="0" dt="0"/>
  <p:txStyles>
    <p:titleStyle>
      <a:lvl1pPr algn="l" defTabSz="914400" rtl="0" eaLnBrk="1" latinLnBrk="0" hangingPunct="1">
        <a:lnSpc>
          <a:spcPct val="90000"/>
        </a:lnSpc>
        <a:spcBef>
          <a:spcPct val="0"/>
        </a:spcBef>
        <a:buNone/>
        <a:defRPr sz="4000" b="1" i="0" kern="1200">
          <a:solidFill>
            <a:schemeClr val="tx1"/>
          </a:solidFill>
          <a:latin typeface="BrownPro" charset="0"/>
          <a:ea typeface="BrownPro" charset="0"/>
          <a:cs typeface="BrownPro"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Celeste Offc Pro" charset="0"/>
          <a:ea typeface="Celeste Offc Pro" charset="0"/>
          <a:cs typeface="Celeste Offc Pro"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Celeste Offc Pro" charset="0"/>
          <a:ea typeface="Celeste Offc Pro" charset="0"/>
          <a:cs typeface="Celeste Offc Pro"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Celeste Offc Pro" charset="0"/>
          <a:ea typeface="Celeste Offc Pro" charset="0"/>
          <a:cs typeface="Celeste Offc Pro"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Celeste Offc Pro" charset="0"/>
          <a:ea typeface="Celeste Offc Pro" charset="0"/>
          <a:cs typeface="Celeste Offc Pro"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Celeste Offc Pro" charset="0"/>
          <a:ea typeface="Celeste Offc Pro" charset="0"/>
          <a:cs typeface="Celeste Offc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creativecommons.org/licenses/by-nc-sa/4.0/"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en.fh-muenster.de/science-marketing/creativity-and-innovation.php" TargetMode="External"/><Relationship Id="rId5" Type="http://schemas.openxmlformats.org/officeDocument/2006/relationships/image" Target="../media/image23.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xjE2RV6IQzo?feature=oembed" TargetMode="External"/><Relationship Id="rId4" Type="http://schemas.openxmlformats.org/officeDocument/2006/relationships/hyperlink" Target="https://www.youtube.com/watch?v=xjE2RV6IQz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xjE2RV6IQz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creativecommons.org/licenses/by-nc-sa/4.0/" TargetMode="External"/><Relationship Id="rId7" Type="http://schemas.openxmlformats.org/officeDocument/2006/relationships/image" Target="../media/image27.png"/><Relationship Id="rId2" Type="http://schemas.openxmlformats.org/officeDocument/2006/relationships/hyperlink" Target="https://en.fh-muenster.de/science-marketing/creativity-and-innovation.php" TargetMode="External"/><Relationship Id="rId1" Type="http://schemas.openxmlformats.org/officeDocument/2006/relationships/slideLayout" Target="../slideLayouts/slideLayout2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creativecommons.org/licenses/by-nc-sa/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a:extLst>
              <a:ext uri="{FF2B5EF4-FFF2-40B4-BE49-F238E27FC236}">
                <a16:creationId xmlns:a16="http://schemas.microsoft.com/office/drawing/2014/main" id="{EBACC33F-137D-4550-9B37-04DA1EC8498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78771" y="402854"/>
            <a:ext cx="2954134" cy="501561"/>
          </a:xfrm>
          <a:prstGeom prst="rect">
            <a:avLst/>
          </a:prstGeom>
          <a:noFill/>
          <a:ln>
            <a:noFill/>
          </a:ln>
        </p:spPr>
      </p:pic>
      <p:pic>
        <p:nvPicPr>
          <p:cNvPr id="7" name="Imagen 6">
            <a:extLst>
              <a:ext uri="{FF2B5EF4-FFF2-40B4-BE49-F238E27FC236}">
                <a16:creationId xmlns:a16="http://schemas.microsoft.com/office/drawing/2014/main" id="{147610C2-5350-40AE-9556-0FF543C5D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1410" y="1648964"/>
            <a:ext cx="5562611" cy="3560071"/>
          </a:xfrm>
          <a:prstGeom prst="rect">
            <a:avLst/>
          </a:prstGeom>
        </p:spPr>
      </p:pic>
      <p:pic>
        <p:nvPicPr>
          <p:cNvPr id="15" name="Imagen 14" descr="Imagen que contiene dibujo, rojo, firmar&#10;&#10;Descripción generada automáticamente">
            <a:extLst>
              <a:ext uri="{FF2B5EF4-FFF2-40B4-BE49-F238E27FC236}">
                <a16:creationId xmlns:a16="http://schemas.microsoft.com/office/drawing/2014/main" id="{4F92D264-23F4-4DA4-BCCB-065CCC4E7D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0952" y="402854"/>
            <a:ext cx="2955600" cy="474452"/>
          </a:xfrm>
          <a:prstGeom prst="rect">
            <a:avLst/>
          </a:prstGeom>
        </p:spPr>
      </p:pic>
      <p:sp>
        <p:nvSpPr>
          <p:cNvPr id="16" name="Rectángulo 15">
            <a:extLst>
              <a:ext uri="{FF2B5EF4-FFF2-40B4-BE49-F238E27FC236}">
                <a16:creationId xmlns:a16="http://schemas.microsoft.com/office/drawing/2014/main" id="{327608AB-F9C7-4AF2-AEA4-6E687B09C7EC}"/>
              </a:ext>
            </a:extLst>
          </p:cNvPr>
          <p:cNvSpPr/>
          <p:nvPr/>
        </p:nvSpPr>
        <p:spPr>
          <a:xfrm>
            <a:off x="-1" y="-1"/>
            <a:ext cx="4654297"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 name="Título 1">
            <a:extLst>
              <a:ext uri="{FF2B5EF4-FFF2-40B4-BE49-F238E27FC236}">
                <a16:creationId xmlns:a16="http://schemas.microsoft.com/office/drawing/2014/main" id="{CC1506F1-B13D-4090-82F6-1D5A195A7D19}"/>
              </a:ext>
            </a:extLst>
          </p:cNvPr>
          <p:cNvSpPr>
            <a:spLocks noGrp="1"/>
          </p:cNvSpPr>
          <p:nvPr>
            <p:ph type="ctrTitle"/>
          </p:nvPr>
        </p:nvSpPr>
        <p:spPr>
          <a:xfrm>
            <a:off x="429134" y="1017651"/>
            <a:ext cx="3796026" cy="4822695"/>
          </a:xfrm>
          <a:noFill/>
        </p:spPr>
        <p:txBody>
          <a:bodyPr>
            <a:normAutofit/>
          </a:bodyPr>
          <a:lstStyle/>
          <a:p>
            <a:pPr algn="r">
              <a:spcBef>
                <a:spcPts val="1200"/>
              </a:spcBef>
            </a:pPr>
            <a:r>
              <a:rPr lang="en-GB" sz="3600" b="1" kern="0" dirty="0">
                <a:solidFill>
                  <a:srgbClr val="0CAF8C"/>
                </a:solidFill>
                <a:latin typeface="BrownPro" panose="00010500010101010101" pitchFamily="50" charset="0"/>
                <a:ea typeface="Times New Roman" panose="02020603050405020304" pitchFamily="18" charset="0"/>
                <a:cs typeface="Times New Roman" panose="02020603050405020304" pitchFamily="18" charset="0"/>
              </a:rPr>
              <a:t>Creativity &amp; Innovation Course </a:t>
            </a:r>
            <a:br>
              <a:rPr lang="en-GB" sz="3200" b="1" kern="0" dirty="0">
                <a:solidFill>
                  <a:srgbClr val="0CAF8C"/>
                </a:solidFill>
                <a:latin typeface="BrownPro" panose="00010500010101010101" pitchFamily="50" charset="0"/>
                <a:ea typeface="Times New Roman" panose="02020603050405020304" pitchFamily="18" charset="0"/>
                <a:cs typeface="Times New Roman" panose="02020603050405020304" pitchFamily="18" charset="0"/>
              </a:rPr>
            </a:br>
            <a:br>
              <a:rPr lang="en-GB" sz="2000" b="1" kern="0" dirty="0">
                <a:solidFill>
                  <a:srgbClr val="0CAF8C"/>
                </a:solidFill>
                <a:ea typeface="Times New Roman" panose="02020603050405020304" pitchFamily="18" charset="0"/>
                <a:cs typeface="Times New Roman" panose="02020603050405020304" pitchFamily="18" charset="0"/>
              </a:rPr>
            </a:br>
            <a:r>
              <a:rPr lang="en-GB" sz="2000" b="1" kern="0" dirty="0">
                <a:solidFill>
                  <a:srgbClr val="0CAF8C"/>
                </a:solidFill>
                <a:ea typeface="Times New Roman" panose="02020603050405020304" pitchFamily="18" charset="0"/>
                <a:cs typeface="Times New Roman" panose="02020603050405020304" pitchFamily="18" charset="0"/>
              </a:rPr>
              <a:t>Boosting creative competences</a:t>
            </a:r>
            <a:br>
              <a:rPr lang="en-GB" sz="2400" b="1" kern="0" dirty="0">
                <a:solidFill>
                  <a:schemeClr val="bg1"/>
                </a:solidFill>
                <a:latin typeface="BrownPro" panose="00010500010101010101" pitchFamily="50" charset="0"/>
                <a:ea typeface="Times New Roman" panose="02020603050405020304" pitchFamily="18" charset="0"/>
                <a:cs typeface="Times New Roman" panose="02020603050405020304" pitchFamily="18" charset="0"/>
              </a:rPr>
            </a:br>
            <a:br>
              <a:rPr lang="en-GB" sz="3600" b="1" kern="0" dirty="0">
                <a:solidFill>
                  <a:schemeClr val="bg1"/>
                </a:solidFill>
                <a:latin typeface="BrownPro" panose="00010500010101010101" pitchFamily="50" charset="0"/>
                <a:ea typeface="Times New Roman" panose="02020603050405020304" pitchFamily="18" charset="0"/>
                <a:cs typeface="Times New Roman" panose="02020603050405020304" pitchFamily="18" charset="0"/>
              </a:rPr>
            </a:br>
            <a:r>
              <a:rPr lang="en-GB" sz="4000" b="1" kern="0" dirty="0">
                <a:solidFill>
                  <a:srgbClr val="AC2790"/>
                </a:solidFill>
                <a:latin typeface="BrownPro" panose="00010500010101010101" pitchFamily="50" charset="0"/>
                <a:ea typeface="Times New Roman" panose="02020603050405020304" pitchFamily="18" charset="0"/>
                <a:cs typeface="Times New Roman" panose="02020603050405020304" pitchFamily="18" charset="0"/>
              </a:rPr>
              <a:t>Facilitators Manual</a:t>
            </a:r>
            <a:endParaRPr lang="en-GB" sz="3600" dirty="0">
              <a:solidFill>
                <a:srgbClr val="AC2790"/>
              </a:solidFill>
            </a:endParaRPr>
          </a:p>
        </p:txBody>
      </p:sp>
      <p:pic>
        <p:nvPicPr>
          <p:cNvPr id="9" name="Picture 8">
            <a:extLst>
              <a:ext uri="{FF2B5EF4-FFF2-40B4-BE49-F238E27FC236}">
                <a16:creationId xmlns:a16="http://schemas.microsoft.com/office/drawing/2014/main" id="{78F187DA-C369-4EAC-B6C7-0C646EDF93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4263" y="6307508"/>
            <a:ext cx="838200" cy="295275"/>
          </a:xfrm>
          <a:prstGeom prst="rect">
            <a:avLst/>
          </a:prstGeom>
        </p:spPr>
      </p:pic>
      <p:sp>
        <p:nvSpPr>
          <p:cNvPr id="10" name="TextBox 9">
            <a:extLst>
              <a:ext uri="{FF2B5EF4-FFF2-40B4-BE49-F238E27FC236}">
                <a16:creationId xmlns:a16="http://schemas.microsoft.com/office/drawing/2014/main" id="{0D47441E-3656-48A4-8D9F-0033652F6FAC}"/>
              </a:ext>
            </a:extLst>
          </p:cNvPr>
          <p:cNvSpPr txBox="1"/>
          <p:nvPr/>
        </p:nvSpPr>
        <p:spPr>
          <a:xfrm>
            <a:off x="6032431" y="6165708"/>
            <a:ext cx="5797042" cy="578876"/>
          </a:xfrm>
          <a:prstGeom prst="rect">
            <a:avLst/>
          </a:prstGeom>
          <a:noFill/>
        </p:spPr>
        <p:txBody>
          <a:bodyPr wrap="square">
            <a:spAutoFit/>
          </a:bodyPr>
          <a:lstStyle/>
          <a:p>
            <a:pPr>
              <a:lnSpc>
                <a:spcPct val="107000"/>
              </a:lnSpc>
              <a:spcAft>
                <a:spcPts val="800"/>
              </a:spcAft>
            </a:pPr>
            <a:r>
              <a:rPr lang="de-DE" sz="1000" dirty="0" err="1">
                <a:solidFill>
                  <a:srgbClr val="464646"/>
                </a:solidFill>
                <a:effectLst/>
                <a:latin typeface="Source Sans Pro" panose="020B0503030403020204" pitchFamily="34" charset="0"/>
                <a:ea typeface="Calibri" panose="020F0502020204030204" pitchFamily="34" charset="0"/>
                <a:cs typeface="Arial" panose="020B0604020202020204" pitchFamily="34" charset="0"/>
              </a:rPr>
              <a:t>Creativity</a:t>
            </a:r>
            <a:r>
              <a:rPr lang="de-DE" sz="1000" dirty="0">
                <a:solidFill>
                  <a:srgbClr val="464646"/>
                </a:solidFill>
                <a:effectLst/>
                <a:latin typeface="Source Sans Pro" panose="020B0503030403020204" pitchFamily="34" charset="0"/>
                <a:ea typeface="Calibri" panose="020F0502020204030204" pitchFamily="34" charset="0"/>
                <a:cs typeface="Arial" panose="020B0604020202020204" pitchFamily="34" charset="0"/>
              </a:rPr>
              <a:t> &amp; Innovation Management</a:t>
            </a:r>
            <a:r>
              <a:rPr lang="en-GB" sz="1000" dirty="0">
                <a:effectLst/>
                <a:latin typeface="Calibri" panose="020F0502020204030204" pitchFamily="34" charset="0"/>
                <a:ea typeface="Calibri" panose="020F0502020204030204" pitchFamily="34" charset="0"/>
                <a:cs typeface="Arial" panose="020B0604020202020204" pitchFamily="34" charset="0"/>
              </a:rPr>
              <a:t> </a:t>
            </a:r>
            <a:r>
              <a:rPr lang="en-GB" sz="1000" dirty="0">
                <a:latin typeface="Calibri" panose="020F0502020204030204" pitchFamily="34" charset="0"/>
                <a:ea typeface="Calibri" panose="020F0502020204030204" pitchFamily="34" charset="0"/>
                <a:cs typeface="Arial" panose="020B0604020202020204" pitchFamily="34" charset="0"/>
              </a:rPr>
              <a:t>by</a:t>
            </a:r>
            <a:r>
              <a:rPr lang="en-GB" sz="1000" dirty="0">
                <a:effectLst/>
                <a:latin typeface="Calibri" panose="020F0502020204030204" pitchFamily="34" charset="0"/>
                <a:ea typeface="Calibri" panose="020F0502020204030204" pitchFamily="34" charset="0"/>
                <a:cs typeface="Arial" panose="020B0604020202020204" pitchFamily="34" charset="0"/>
              </a:rPr>
              <a:t> </a:t>
            </a:r>
            <a:r>
              <a:rPr lang="de-DE" sz="1000" u="none" strike="noStrike" dirty="0">
                <a:solidFill>
                  <a:schemeClr val="accent1"/>
                </a:solidFill>
                <a:effectLst/>
                <a:latin typeface="Source Sans Pro" panose="020B0503030403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Judith Helmer, Neele Petzold, Eva Sormani, Carolina Ossa Gutiérrez</a:t>
            </a:r>
            <a:r>
              <a:rPr lang="de-DE" sz="1000" dirty="0">
                <a:solidFill>
                  <a:schemeClr val="accent1"/>
                </a:solidFill>
                <a:effectLst/>
                <a:latin typeface="Source Sans Pro" panose="020B0503030403020204" pitchFamily="34" charset="0"/>
                <a:ea typeface="Calibri" panose="020F0502020204030204" pitchFamily="34" charset="0"/>
                <a:cs typeface="Arial" panose="020B0604020202020204" pitchFamily="34" charset="0"/>
              </a:rPr>
              <a:t> </a:t>
            </a:r>
            <a:r>
              <a:rPr lang="de-DE" sz="1000" dirty="0" err="1">
                <a:solidFill>
                  <a:srgbClr val="464646"/>
                </a:solidFill>
                <a:effectLst/>
                <a:latin typeface="Source Sans Pro" panose="020B0503030403020204" pitchFamily="34" charset="0"/>
                <a:ea typeface="Calibri" panose="020F0502020204030204" pitchFamily="34" charset="0"/>
                <a:cs typeface="Arial" panose="020B0604020202020204" pitchFamily="34" charset="0"/>
              </a:rPr>
              <a:t>is</a:t>
            </a:r>
            <a:r>
              <a:rPr lang="de-DE" sz="1000" dirty="0">
                <a:solidFill>
                  <a:srgbClr val="464646"/>
                </a:solidFill>
                <a:effectLst/>
                <a:latin typeface="Source Sans Pro" panose="020B0503030403020204" pitchFamily="34" charset="0"/>
                <a:ea typeface="Calibri" panose="020F0502020204030204" pitchFamily="34" charset="0"/>
                <a:cs typeface="Arial" panose="020B0604020202020204" pitchFamily="34" charset="0"/>
              </a:rPr>
              <a:t> </a:t>
            </a:r>
            <a:r>
              <a:rPr lang="de-DE" sz="1000" dirty="0" err="1">
                <a:solidFill>
                  <a:srgbClr val="464646"/>
                </a:solidFill>
                <a:effectLst/>
                <a:latin typeface="Source Sans Pro" panose="020B0503030403020204" pitchFamily="34" charset="0"/>
                <a:ea typeface="Calibri" panose="020F0502020204030204" pitchFamily="34" charset="0"/>
                <a:cs typeface="Arial" panose="020B0604020202020204" pitchFamily="34" charset="0"/>
              </a:rPr>
              <a:t>licensed</a:t>
            </a:r>
            <a:r>
              <a:rPr lang="de-DE" sz="1000" dirty="0">
                <a:solidFill>
                  <a:srgbClr val="464646"/>
                </a:solidFill>
                <a:effectLst/>
                <a:latin typeface="Source Sans Pro" panose="020B0503030403020204" pitchFamily="34" charset="0"/>
                <a:ea typeface="Calibri" panose="020F0502020204030204" pitchFamily="34" charset="0"/>
                <a:cs typeface="Arial" panose="020B0604020202020204" pitchFamily="34" charset="0"/>
              </a:rPr>
              <a:t> </a:t>
            </a:r>
            <a:r>
              <a:rPr lang="de-DE" sz="1000" dirty="0" err="1">
                <a:solidFill>
                  <a:srgbClr val="464646"/>
                </a:solidFill>
                <a:effectLst/>
                <a:latin typeface="Source Sans Pro" panose="020B0503030403020204" pitchFamily="34" charset="0"/>
                <a:ea typeface="Calibri" panose="020F0502020204030204" pitchFamily="34" charset="0"/>
                <a:cs typeface="Arial" panose="020B0604020202020204" pitchFamily="34" charset="0"/>
              </a:rPr>
              <a:t>under</a:t>
            </a:r>
            <a:r>
              <a:rPr lang="de-DE" sz="1000" dirty="0">
                <a:solidFill>
                  <a:srgbClr val="464646"/>
                </a:solidFill>
                <a:effectLst/>
                <a:latin typeface="Source Sans Pro" panose="020B0503030403020204" pitchFamily="34" charset="0"/>
                <a:ea typeface="Calibri" panose="020F0502020204030204" pitchFamily="34" charset="0"/>
                <a:cs typeface="Arial" panose="020B0604020202020204" pitchFamily="34" charset="0"/>
              </a:rPr>
              <a:t> a</a:t>
            </a:r>
            <a:r>
              <a:rPr lang="de-DE" sz="1000" dirty="0">
                <a:solidFill>
                  <a:schemeClr val="accent2"/>
                </a:solidFill>
                <a:effectLst/>
                <a:latin typeface="Source Sans Pro" panose="020B0503030403020204" pitchFamily="34" charset="0"/>
                <a:ea typeface="Calibri" panose="020F0502020204030204" pitchFamily="34" charset="0"/>
                <a:cs typeface="Arial" panose="020B0604020202020204" pitchFamily="34" charset="0"/>
              </a:rPr>
              <a:t> </a:t>
            </a:r>
            <a:r>
              <a:rPr lang="de-DE" sz="1000" u="none" strike="noStrike" dirty="0">
                <a:solidFill>
                  <a:schemeClr val="accent1"/>
                </a:solidFill>
                <a:effectLst/>
                <a:latin typeface="Source Sans Pro" panose="020B0503030403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Creative Commons Attribution - Non Commercial - Share </a:t>
            </a:r>
            <a:r>
              <a:rPr lang="de-DE" sz="1000" u="none" strike="noStrike" dirty="0" err="1">
                <a:solidFill>
                  <a:schemeClr val="accent1"/>
                </a:solidFill>
                <a:effectLst/>
                <a:latin typeface="Source Sans Pro" panose="020B0503030403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Alike</a:t>
            </a:r>
            <a:r>
              <a:rPr lang="de-DE" sz="1000" u="none" strike="noStrike" dirty="0">
                <a:solidFill>
                  <a:schemeClr val="accent1"/>
                </a:solidFill>
                <a:effectLst/>
                <a:latin typeface="Source Sans Pro" panose="020B0503030403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 4.0 International (CC BY-NC-SA 4.0)</a:t>
            </a:r>
            <a:r>
              <a:rPr lang="de-DE" sz="1000" dirty="0">
                <a:solidFill>
                  <a:schemeClr val="accent1"/>
                </a:solidFill>
                <a:effectLst/>
                <a:latin typeface="Source Sans Pro" panose="020B0503030403020204" pitchFamily="34" charset="0"/>
                <a:ea typeface="Calibri" panose="020F0502020204030204" pitchFamily="34" charset="0"/>
                <a:cs typeface="Arial" panose="020B0604020202020204" pitchFamily="34" charset="0"/>
              </a:rPr>
              <a:t>.</a:t>
            </a:r>
            <a:endParaRPr lang="en-GB" sz="10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7776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259E6-E76F-46EC-8EDB-E448D50CD5A3}"/>
              </a:ext>
            </a:extLst>
          </p:cNvPr>
          <p:cNvSpPr>
            <a:spLocks noGrp="1"/>
          </p:cNvSpPr>
          <p:nvPr>
            <p:ph type="title"/>
          </p:nvPr>
        </p:nvSpPr>
        <p:spPr/>
        <p:txBody>
          <a:bodyPr>
            <a:noAutofit/>
          </a:bodyPr>
          <a:lstStyle/>
          <a:p>
            <a:r>
              <a:rPr lang="en-GB" sz="3600" dirty="0"/>
              <a:t>2. Provide structure and direction without limiting creativity.</a:t>
            </a:r>
          </a:p>
        </p:txBody>
      </p:sp>
      <p:sp>
        <p:nvSpPr>
          <p:cNvPr id="3" name="Marcador de contenido 2">
            <a:extLst>
              <a:ext uri="{FF2B5EF4-FFF2-40B4-BE49-F238E27FC236}">
                <a16:creationId xmlns:a16="http://schemas.microsoft.com/office/drawing/2014/main" id="{A07BAB96-FD37-4DA9-8938-9D24E98E3110}"/>
              </a:ext>
            </a:extLst>
          </p:cNvPr>
          <p:cNvSpPr>
            <a:spLocks noGrp="1"/>
          </p:cNvSpPr>
          <p:nvPr>
            <p:ph idx="1"/>
          </p:nvPr>
        </p:nvSpPr>
        <p:spPr/>
        <p:txBody>
          <a:bodyPr anchor="ctr">
            <a:normAutofit/>
          </a:bodyPr>
          <a:lstStyle/>
          <a:p>
            <a:pPr>
              <a:spcBef>
                <a:spcPts val="1200"/>
              </a:spcBef>
            </a:pPr>
            <a:r>
              <a:rPr lang="en-GB" sz="2200" dirty="0">
                <a:latin typeface="Calibri" panose="020F0502020204030204" pitchFamily="34" charset="0"/>
                <a:cs typeface="Calibri" panose="020F0502020204030204" pitchFamily="34" charset="0"/>
              </a:rPr>
              <a:t>Effective creativity management requires a set of ground rules, </a:t>
            </a:r>
            <a:r>
              <a:rPr lang="en-GB" sz="2200" b="1" dirty="0">
                <a:solidFill>
                  <a:schemeClr val="accent2"/>
                </a:solidFill>
                <a:latin typeface="Calibri" panose="020F0502020204030204" pitchFamily="34" charset="0"/>
                <a:cs typeface="Calibri" panose="020F0502020204030204" pitchFamily="34" charset="0"/>
              </a:rPr>
              <a:t>not inhibiting creativity but managing expectations</a:t>
            </a:r>
            <a:r>
              <a:rPr lang="en-GB" sz="2200" dirty="0">
                <a:latin typeface="Calibri" panose="020F0502020204030204" pitchFamily="34" charset="0"/>
                <a:cs typeface="Calibri" panose="020F0502020204030204" pitchFamily="34" charset="0"/>
              </a:rPr>
              <a:t>. For example: clean up after a session, do not disturb others, do not use phones as distraction, respect each other.</a:t>
            </a:r>
          </a:p>
          <a:p>
            <a:pPr>
              <a:spcBef>
                <a:spcPts val="1200"/>
              </a:spcBef>
            </a:pPr>
            <a:r>
              <a:rPr lang="en-GB" sz="2200" dirty="0">
                <a:latin typeface="Calibri" panose="020F0502020204030204" pitchFamily="34" charset="0"/>
                <a:cs typeface="Calibri" panose="020F0502020204030204" pitchFamily="34" charset="0"/>
              </a:rPr>
              <a:t>Provide students from the very beginning with a </a:t>
            </a:r>
            <a:r>
              <a:rPr lang="en-GB" sz="2200" b="1" dirty="0">
                <a:solidFill>
                  <a:schemeClr val="accent2"/>
                </a:solidFill>
                <a:latin typeface="Calibri" panose="020F0502020204030204" pitchFamily="34" charset="0"/>
                <a:cs typeface="Calibri" panose="020F0502020204030204" pitchFamily="34" charset="0"/>
              </a:rPr>
              <a:t>clear evaluation framework</a:t>
            </a:r>
            <a:r>
              <a:rPr lang="en-GB" sz="2200" dirty="0">
                <a:latin typeface="Calibri" panose="020F0502020204030204" pitchFamily="34" charset="0"/>
                <a:cs typeface="Calibri" panose="020F0502020204030204" pitchFamily="34" charset="0"/>
              </a:rPr>
              <a:t>.</a:t>
            </a:r>
          </a:p>
          <a:p>
            <a:pPr>
              <a:spcBef>
                <a:spcPts val="1200"/>
              </a:spcBef>
            </a:pPr>
            <a:r>
              <a:rPr lang="en-GB" sz="2200" dirty="0">
                <a:latin typeface="Calibri" panose="020F0502020204030204" pitchFamily="34" charset="0"/>
                <a:cs typeface="Calibri" panose="020F0502020204030204" pitchFamily="34" charset="0"/>
              </a:rPr>
              <a:t>If you assign homework, make sure it is </a:t>
            </a:r>
            <a:r>
              <a:rPr lang="en-GB" sz="2200" b="1" dirty="0">
                <a:solidFill>
                  <a:schemeClr val="accent2"/>
                </a:solidFill>
                <a:latin typeface="Calibri" panose="020F0502020204030204" pitchFamily="34" charset="0"/>
                <a:cs typeface="Calibri" panose="020F0502020204030204" pitchFamily="34" charset="0"/>
              </a:rPr>
              <a:t>relevant </a:t>
            </a:r>
            <a:r>
              <a:rPr lang="en-GB" sz="2200" dirty="0">
                <a:latin typeface="Calibri" panose="020F0502020204030204" pitchFamily="34" charset="0"/>
                <a:cs typeface="Calibri" panose="020F0502020204030204" pitchFamily="34" charset="0"/>
              </a:rPr>
              <a:t>to the topic </a:t>
            </a:r>
            <a:r>
              <a:rPr lang="en-GB" sz="2200" b="1" dirty="0">
                <a:solidFill>
                  <a:schemeClr val="accent2"/>
                </a:solidFill>
                <a:latin typeface="Calibri" panose="020F0502020204030204" pitchFamily="34" charset="0"/>
                <a:cs typeface="Calibri" panose="020F0502020204030204" pitchFamily="34" charset="0"/>
              </a:rPr>
              <a:t>and interesting </a:t>
            </a:r>
            <a:r>
              <a:rPr lang="en-GB" sz="2200" dirty="0">
                <a:latin typeface="Calibri" panose="020F0502020204030204" pitchFamily="34" charset="0"/>
                <a:cs typeface="Calibri" panose="020F0502020204030204" pitchFamily="34" charset="0"/>
              </a:rPr>
              <a:t>for students. </a:t>
            </a:r>
          </a:p>
          <a:p>
            <a:pPr>
              <a:spcBef>
                <a:spcPts val="1200"/>
              </a:spcBef>
            </a:pPr>
            <a:r>
              <a:rPr lang="en-GB" sz="2200" dirty="0">
                <a:latin typeface="Calibri" panose="020F0502020204030204" pitchFamily="34" charset="0"/>
                <a:cs typeface="Calibri" panose="020F0502020204030204" pitchFamily="34" charset="0"/>
              </a:rPr>
              <a:t>Creativity requires preparation and information. Spark your student’s creativity by teaching them </a:t>
            </a:r>
            <a:r>
              <a:rPr lang="en-GB" sz="2200" b="1" dirty="0">
                <a:solidFill>
                  <a:schemeClr val="accent2"/>
                </a:solidFill>
                <a:latin typeface="Calibri" panose="020F0502020204030204" pitchFamily="34" charset="0"/>
                <a:cs typeface="Calibri" panose="020F0502020204030204" pitchFamily="34" charset="0"/>
              </a:rPr>
              <a:t>what questions they have to ask</a:t>
            </a:r>
            <a:r>
              <a:rPr lang="en-GB" sz="2200" dirty="0">
                <a:latin typeface="Calibri" panose="020F0502020204030204" pitchFamily="34" charset="0"/>
                <a:cs typeface="Calibri" panose="020F0502020204030204" pitchFamily="34" charset="0"/>
              </a:rPr>
              <a:t>, and not what answers they have to give. </a:t>
            </a:r>
            <a:endParaRPr lang="en-GB" dirty="0"/>
          </a:p>
        </p:txBody>
      </p:sp>
      <p:sp>
        <p:nvSpPr>
          <p:cNvPr id="6" name="Marcador de número de diapositiva 5">
            <a:extLst>
              <a:ext uri="{FF2B5EF4-FFF2-40B4-BE49-F238E27FC236}">
                <a16:creationId xmlns:a16="http://schemas.microsoft.com/office/drawing/2014/main" id="{E8665DC1-6C4C-4ABA-9E74-6DC81440A5F5}"/>
              </a:ext>
            </a:extLst>
          </p:cNvPr>
          <p:cNvSpPr>
            <a:spLocks noGrp="1"/>
          </p:cNvSpPr>
          <p:nvPr>
            <p:ph type="sldNum" sz="quarter" idx="12"/>
          </p:nvPr>
        </p:nvSpPr>
        <p:spPr/>
        <p:txBody>
          <a:bodyPr/>
          <a:lstStyle/>
          <a:p>
            <a:fld id="{83B28CEB-C3B6-481E-BDEB-A262F57583F0}" type="slidenum">
              <a:rPr lang="en-GB" smtClean="0"/>
              <a:t>10</a:t>
            </a:fld>
            <a:endParaRPr lang="en-GB"/>
          </a:p>
        </p:txBody>
      </p:sp>
    </p:spTree>
    <p:extLst>
      <p:ext uri="{BB962C8B-B14F-4D97-AF65-F5344CB8AC3E}">
        <p14:creationId xmlns:p14="http://schemas.microsoft.com/office/powerpoint/2010/main" val="99577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CAE13EAE-8C56-40F1-83BA-F16A8068A411}"/>
              </a:ext>
            </a:extLst>
          </p:cNvPr>
          <p:cNvSpPr>
            <a:spLocks noGrp="1"/>
          </p:cNvSpPr>
          <p:nvPr>
            <p:ph type="title"/>
          </p:nvPr>
        </p:nvSpPr>
        <p:spPr/>
        <p:txBody>
          <a:bodyPr>
            <a:normAutofit/>
          </a:bodyPr>
          <a:lstStyle/>
          <a:p>
            <a:r>
              <a:rPr lang="en-GB" sz="3400" dirty="0"/>
              <a:t>3. Combining theory and practice, using real-life settings.</a:t>
            </a:r>
          </a:p>
        </p:txBody>
      </p:sp>
      <p:sp>
        <p:nvSpPr>
          <p:cNvPr id="8" name="Marcador de contenido 7">
            <a:extLst>
              <a:ext uri="{FF2B5EF4-FFF2-40B4-BE49-F238E27FC236}">
                <a16:creationId xmlns:a16="http://schemas.microsoft.com/office/drawing/2014/main" id="{E8266004-4A74-4648-90F0-AF07CB506E37}"/>
              </a:ext>
            </a:extLst>
          </p:cNvPr>
          <p:cNvSpPr>
            <a:spLocks noGrp="1"/>
          </p:cNvSpPr>
          <p:nvPr>
            <p:ph idx="1"/>
          </p:nvPr>
        </p:nvSpPr>
        <p:spPr>
          <a:xfrm>
            <a:off x="838200" y="1825625"/>
            <a:ext cx="7882467" cy="4351338"/>
          </a:xfrm>
        </p:spPr>
        <p:txBody>
          <a:bodyPr>
            <a:normAutofit/>
          </a:bodyPr>
          <a:lstStyle/>
          <a:p>
            <a:pPr marL="0" indent="0">
              <a:buNone/>
            </a:pPr>
            <a:r>
              <a:rPr lang="en-GB" sz="2000" b="1" dirty="0">
                <a:solidFill>
                  <a:schemeClr val="accent2"/>
                </a:solidFill>
              </a:rPr>
              <a:t>Main recommendation: Combine theory &amp; practice!</a:t>
            </a:r>
          </a:p>
          <a:p>
            <a:r>
              <a:rPr lang="en-GB" sz="1600" dirty="0">
                <a:latin typeface="Calibri" panose="020F0502020204030204" pitchFamily="34" charset="0"/>
                <a:cs typeface="Calibri" panose="020F0502020204030204" pitchFamily="34" charset="0"/>
              </a:rPr>
              <a:t>Provide students with </a:t>
            </a:r>
            <a:r>
              <a:rPr lang="en-GB" sz="1600" dirty="0">
                <a:solidFill>
                  <a:schemeClr val="accent2"/>
                </a:solidFill>
                <a:latin typeface="Calibri" panose="020F0502020204030204" pitchFamily="34" charset="0"/>
                <a:cs typeface="Calibri" panose="020F0502020204030204" pitchFamily="34" charset="0"/>
              </a:rPr>
              <a:t>relevant and real examples or case studies </a:t>
            </a:r>
            <a:r>
              <a:rPr lang="en-GB" sz="1600" dirty="0">
                <a:latin typeface="Calibri" panose="020F0502020204030204" pitchFamily="34" charset="0"/>
                <a:cs typeface="Calibri" panose="020F0502020204030204" pitchFamily="34" charset="0"/>
              </a:rPr>
              <a:t>that they can relate to. Learning about cases when creativity was used and worked well, helps students to </a:t>
            </a:r>
            <a:r>
              <a:rPr lang="en-GB" sz="1600" dirty="0">
                <a:solidFill>
                  <a:schemeClr val="accent2"/>
                </a:solidFill>
                <a:latin typeface="Calibri" panose="020F0502020204030204" pitchFamily="34" charset="0"/>
                <a:cs typeface="Calibri" panose="020F0502020204030204" pitchFamily="34" charset="0"/>
              </a:rPr>
              <a:t>grasp the relevance of the course</a:t>
            </a:r>
            <a:r>
              <a:rPr lang="en-GB" sz="1600" dirty="0">
                <a:latin typeface="Calibri" panose="020F0502020204030204" pitchFamily="34" charset="0"/>
                <a:cs typeface="Calibri" panose="020F0502020204030204" pitchFamily="34" charset="0"/>
              </a:rPr>
              <a:t>. Learning about regional SMEs or start-ups that are innovative could help to demonstrate that </a:t>
            </a:r>
            <a:r>
              <a:rPr lang="en-GB" sz="1600" dirty="0">
                <a:solidFill>
                  <a:schemeClr val="accent2"/>
                </a:solidFill>
                <a:latin typeface="Calibri" panose="020F0502020204030204" pitchFamily="34" charset="0"/>
                <a:cs typeface="Calibri" panose="020F0502020204030204" pitchFamily="34" charset="0"/>
              </a:rPr>
              <a:t>innovation does not necessarily have to be complex</a:t>
            </a:r>
            <a:r>
              <a:rPr lang="en-GB" sz="1600" dirty="0">
                <a:latin typeface="Calibri" panose="020F0502020204030204" pitchFamily="34" charset="0"/>
                <a:cs typeface="Calibri" panose="020F0502020204030204" pitchFamily="34" charset="0"/>
              </a:rPr>
              <a:t>, nor something that only large companies can do.</a:t>
            </a:r>
          </a:p>
          <a:p>
            <a:r>
              <a:rPr lang="en-GB" sz="1600" dirty="0">
                <a:latin typeface="Calibri" panose="020F0502020204030204" pitchFamily="34" charset="0"/>
                <a:cs typeface="Calibri" panose="020F0502020204030204" pitchFamily="34" charset="0"/>
              </a:rPr>
              <a:t>Creativity requires giving students a feeling of ownership. Engage them by having them </a:t>
            </a:r>
            <a:r>
              <a:rPr lang="en-GB" sz="1600" dirty="0">
                <a:solidFill>
                  <a:schemeClr val="accent2"/>
                </a:solidFill>
                <a:latin typeface="Calibri" panose="020F0502020204030204" pitchFamily="34" charset="0"/>
                <a:cs typeface="Calibri" panose="020F0502020204030204" pitchFamily="34" charset="0"/>
              </a:rPr>
              <a:t>work in real life projects or challenges </a:t>
            </a:r>
            <a:r>
              <a:rPr lang="en-GB" sz="1600" dirty="0">
                <a:latin typeface="Calibri" panose="020F0502020204030204" pitchFamily="34" charset="0"/>
                <a:cs typeface="Calibri" panose="020F0502020204030204" pitchFamily="34" charset="0"/>
              </a:rPr>
              <a:t>where they need to interact with people outside their teams and </a:t>
            </a:r>
            <a:r>
              <a:rPr lang="en-GB" sz="1600" dirty="0">
                <a:solidFill>
                  <a:schemeClr val="accent2"/>
                </a:solidFill>
                <a:latin typeface="Calibri" panose="020F0502020204030204" pitchFamily="34" charset="0"/>
                <a:cs typeface="Calibri" panose="020F0502020204030204" pitchFamily="34" charset="0"/>
              </a:rPr>
              <a:t>apply the Design Thinking process.</a:t>
            </a:r>
            <a:r>
              <a:rPr lang="en-GB" sz="1600" dirty="0">
                <a:latin typeface="Calibri" panose="020F0502020204030204" pitchFamily="34" charset="0"/>
                <a:cs typeface="Calibri" panose="020F0502020204030204" pitchFamily="34" charset="0"/>
              </a:rPr>
              <a:t> </a:t>
            </a:r>
          </a:p>
          <a:p>
            <a:r>
              <a:rPr lang="en-GB" sz="1600" dirty="0">
                <a:latin typeface="Calibri" panose="020F0502020204030204" pitchFamily="34" charset="0"/>
                <a:cs typeface="Calibri" panose="020F0502020204030204" pitchFamily="34" charset="0"/>
                <a:sym typeface="Wingdings" panose="05000000000000000000" pitchFamily="2" charset="2"/>
              </a:rPr>
              <a:t>Teach </a:t>
            </a:r>
            <a:r>
              <a:rPr lang="en-GB" sz="1600" dirty="0">
                <a:solidFill>
                  <a:schemeClr val="accent2"/>
                </a:solidFill>
                <a:latin typeface="Calibri" panose="020F0502020204030204" pitchFamily="34" charset="0"/>
                <a:cs typeface="Calibri" panose="020F0502020204030204" pitchFamily="34" charset="0"/>
                <a:sym typeface="Wingdings" panose="05000000000000000000" pitchFamily="2" charset="2"/>
              </a:rPr>
              <a:t>creativity principles instead of creativity techniques</a:t>
            </a:r>
            <a:r>
              <a:rPr lang="en-GB" sz="1600" dirty="0">
                <a:latin typeface="Calibri" panose="020F0502020204030204" pitchFamily="34" charset="0"/>
                <a:cs typeface="Calibri" panose="020F0502020204030204" pitchFamily="34" charset="0"/>
                <a:sym typeface="Wingdings" panose="05000000000000000000" pitchFamily="2" charset="2"/>
              </a:rPr>
              <a:t>. Explain</a:t>
            </a:r>
            <a:r>
              <a:rPr lang="en-GB" sz="1600" dirty="0">
                <a:latin typeface="Calibri" panose="020F0502020204030204" pitchFamily="34" charset="0"/>
                <a:cs typeface="Calibri" panose="020F0502020204030204" pitchFamily="34" charset="0"/>
              </a:rPr>
              <a:t> students how the principles work by giving examples and by letting them choose and apply the principles that work best for their own projects. </a:t>
            </a:r>
            <a:endParaRPr lang="en-GB" sz="1600" dirty="0">
              <a:latin typeface="Calibri" panose="020F0502020204030204" pitchFamily="34" charset="0"/>
              <a:cs typeface="Calibri" panose="020F0502020204030204" pitchFamily="34" charset="0"/>
              <a:sym typeface="Wingdings" panose="05000000000000000000" pitchFamily="2" charset="2"/>
            </a:endParaRPr>
          </a:p>
          <a:p>
            <a:r>
              <a:rPr lang="en-GB" sz="1600" dirty="0">
                <a:latin typeface="Calibri" panose="020F0502020204030204" pitchFamily="34" charset="0"/>
                <a:cs typeface="Calibri" panose="020F0502020204030204" pitchFamily="34" charset="0"/>
              </a:rPr>
              <a:t>Teach your students to identify and understand the local innovation ecosystem. </a:t>
            </a:r>
            <a:r>
              <a:rPr lang="en-GB" sz="1600" dirty="0">
                <a:solidFill>
                  <a:schemeClr val="accent2"/>
                </a:solidFill>
                <a:latin typeface="Calibri" panose="020F0502020204030204" pitchFamily="34" charset="0"/>
                <a:cs typeface="Calibri" panose="020F0502020204030204" pitchFamily="34" charset="0"/>
              </a:rPr>
              <a:t>Give them the tools to continue developing their ideas into potential innovations </a:t>
            </a:r>
            <a:r>
              <a:rPr lang="en-GB" sz="1600" dirty="0">
                <a:latin typeface="Calibri" panose="020F0502020204030204" pitchFamily="34" charset="0"/>
                <a:cs typeface="Calibri" panose="020F0502020204030204" pitchFamily="34" charset="0"/>
              </a:rPr>
              <a:t>even after they complete the course.</a:t>
            </a:r>
          </a:p>
        </p:txBody>
      </p:sp>
      <p:sp>
        <p:nvSpPr>
          <p:cNvPr id="11" name="Marcador de contenido 7">
            <a:extLst>
              <a:ext uri="{FF2B5EF4-FFF2-40B4-BE49-F238E27FC236}">
                <a16:creationId xmlns:a16="http://schemas.microsoft.com/office/drawing/2014/main" id="{DECC79AC-9CC5-4BC9-ADD3-8D5F4549ED2D}"/>
              </a:ext>
            </a:extLst>
          </p:cNvPr>
          <p:cNvSpPr txBox="1">
            <a:spLocks/>
          </p:cNvSpPr>
          <p:nvPr/>
        </p:nvSpPr>
        <p:spPr>
          <a:xfrm>
            <a:off x="8915400" y="1825626"/>
            <a:ext cx="2847974" cy="4351337"/>
          </a:xfrm>
          <a:prstGeom prst="rect">
            <a:avLst/>
          </a:prstGeom>
          <a:solidFill>
            <a:schemeClr val="tx1"/>
          </a:solidFill>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BrownPro Light" panose="00010400010101010101"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BrownPro Light" panose="00010400010101010101"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BrownPro Light" panose="00010400010101010101"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BrownPro Light" panose="00010400010101010101"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BrownPro Light" panose="00010400010101010101"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chemeClr val="bg1"/>
                </a:solidFill>
                <a:highlight>
                  <a:srgbClr val="AC2790"/>
                </a:highlight>
              </a:rPr>
              <a:t>When doing practical work:</a:t>
            </a:r>
          </a:p>
          <a:p>
            <a:r>
              <a:rPr lang="en-GB" sz="1600" dirty="0">
                <a:solidFill>
                  <a:schemeClr val="bg1"/>
                </a:solidFill>
                <a:latin typeface="Calibri" panose="020F0502020204030204" pitchFamily="34" charset="0"/>
                <a:cs typeface="Calibri" panose="020F0502020204030204" pitchFamily="34" charset="0"/>
                <a:sym typeface="Wingdings" panose="05000000000000000000" pitchFamily="2" charset="2"/>
              </a:rPr>
              <a:t>Encourage students to switch between divergent and convergent thinking, but don’t do both at the same time (see video in next slide).</a:t>
            </a:r>
          </a:p>
          <a:p>
            <a:r>
              <a:rPr lang="en-GB" sz="1600" dirty="0">
                <a:solidFill>
                  <a:schemeClr val="bg1"/>
                </a:solidFill>
                <a:latin typeface="Calibri" panose="020F0502020204030204" pitchFamily="34" charset="0"/>
                <a:cs typeface="Calibri" panose="020F0502020204030204" pitchFamily="34" charset="0"/>
              </a:rPr>
              <a:t>Avoid putting students under too much time pressure to complete a task, specially when they are just beginning to get familiar with the methods.</a:t>
            </a:r>
          </a:p>
          <a:p>
            <a:r>
              <a:rPr lang="en-GB" sz="1600" dirty="0">
                <a:solidFill>
                  <a:schemeClr val="bg1"/>
                </a:solidFill>
                <a:latin typeface="Calibri" panose="020F0502020204030204" pitchFamily="34" charset="0"/>
                <a:cs typeface="Calibri" panose="020F0502020204030204" pitchFamily="34" charset="0"/>
                <a:sym typeface="Wingdings" panose="05000000000000000000" pitchFamily="2" charset="2"/>
              </a:rPr>
              <a:t>Analyse and break down problems into smaller parts before trying to solve them. </a:t>
            </a:r>
          </a:p>
        </p:txBody>
      </p:sp>
      <p:sp>
        <p:nvSpPr>
          <p:cNvPr id="4" name="Marcador de número de diapositiva 3">
            <a:extLst>
              <a:ext uri="{FF2B5EF4-FFF2-40B4-BE49-F238E27FC236}">
                <a16:creationId xmlns:a16="http://schemas.microsoft.com/office/drawing/2014/main" id="{823BDCE2-0B1D-4D4F-AD06-FFF7243C3711}"/>
              </a:ext>
            </a:extLst>
          </p:cNvPr>
          <p:cNvSpPr>
            <a:spLocks noGrp="1"/>
          </p:cNvSpPr>
          <p:nvPr>
            <p:ph type="sldNum" sz="quarter" idx="12"/>
          </p:nvPr>
        </p:nvSpPr>
        <p:spPr/>
        <p:txBody>
          <a:bodyPr/>
          <a:lstStyle/>
          <a:p>
            <a:fld id="{83B28CEB-C3B6-481E-BDEB-A262F57583F0}" type="slidenum">
              <a:rPr lang="en-GB" smtClean="0"/>
              <a:t>11</a:t>
            </a:fld>
            <a:endParaRPr lang="en-GB" dirty="0"/>
          </a:p>
        </p:txBody>
      </p:sp>
    </p:spTree>
    <p:extLst>
      <p:ext uri="{BB962C8B-B14F-4D97-AF65-F5344CB8AC3E}">
        <p14:creationId xmlns:p14="http://schemas.microsoft.com/office/powerpoint/2010/main" val="1794417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3CAE08-72C9-48FE-9D96-B92720B2026A}"/>
              </a:ext>
            </a:extLst>
          </p:cNvPr>
          <p:cNvSpPr>
            <a:spLocks noGrp="1"/>
          </p:cNvSpPr>
          <p:nvPr>
            <p:ph type="title"/>
          </p:nvPr>
        </p:nvSpPr>
        <p:spPr/>
        <p:txBody>
          <a:bodyPr>
            <a:normAutofit/>
          </a:bodyPr>
          <a:lstStyle/>
          <a:p>
            <a:r>
              <a:rPr lang="en-GB" sz="4400" dirty="0"/>
              <a:t>Why diverging and converging in different moments?</a:t>
            </a:r>
            <a:endParaRPr lang="en-GB" dirty="0"/>
          </a:p>
        </p:txBody>
      </p:sp>
      <p:sp>
        <p:nvSpPr>
          <p:cNvPr id="4" name="Marcador de número de diapositiva 3">
            <a:extLst>
              <a:ext uri="{FF2B5EF4-FFF2-40B4-BE49-F238E27FC236}">
                <a16:creationId xmlns:a16="http://schemas.microsoft.com/office/drawing/2014/main" id="{EE11B4D6-1250-4E2E-986F-85280EA0B7D6}"/>
              </a:ext>
            </a:extLst>
          </p:cNvPr>
          <p:cNvSpPr>
            <a:spLocks noGrp="1"/>
          </p:cNvSpPr>
          <p:nvPr>
            <p:ph type="sldNum" sz="quarter" idx="12"/>
          </p:nvPr>
        </p:nvSpPr>
        <p:spPr/>
        <p:txBody>
          <a:bodyPr/>
          <a:lstStyle/>
          <a:p>
            <a:fld id="{83B28CEB-C3B6-481E-BDEB-A262F57583F0}" type="slidenum">
              <a:rPr lang="en-GB" smtClean="0"/>
              <a:t>12</a:t>
            </a:fld>
            <a:endParaRPr lang="en-GB"/>
          </a:p>
        </p:txBody>
      </p:sp>
      <p:sp>
        <p:nvSpPr>
          <p:cNvPr id="7" name="Marcador de contenido 6">
            <a:extLst>
              <a:ext uri="{FF2B5EF4-FFF2-40B4-BE49-F238E27FC236}">
                <a16:creationId xmlns:a16="http://schemas.microsoft.com/office/drawing/2014/main" id="{1BBC39E5-A671-462C-8548-B418ED15D4E1}"/>
              </a:ext>
            </a:extLst>
          </p:cNvPr>
          <p:cNvSpPr>
            <a:spLocks noGrp="1"/>
          </p:cNvSpPr>
          <p:nvPr>
            <p:ph idx="1"/>
          </p:nvPr>
        </p:nvSpPr>
        <p:spPr>
          <a:xfrm>
            <a:off x="8437179" y="1825625"/>
            <a:ext cx="3090042" cy="1325563"/>
          </a:xfrm>
        </p:spPr>
        <p:txBody>
          <a:bodyPr anchor="ctr">
            <a:normAutofit fontScale="85000" lnSpcReduction="20000"/>
          </a:bodyPr>
          <a:lstStyle/>
          <a:p>
            <a:pPr marL="0" indent="0" algn="ctr">
              <a:buNone/>
            </a:pPr>
            <a:r>
              <a:rPr lang="en-GB" b="1" dirty="0">
                <a:solidFill>
                  <a:schemeClr val="accent2"/>
                </a:solidFill>
                <a:latin typeface="+mj-lt"/>
              </a:rPr>
              <a:t>To open our minds to diverse ideas including all stakeholders’ perspectives!</a:t>
            </a:r>
          </a:p>
        </p:txBody>
      </p:sp>
      <p:pic>
        <p:nvPicPr>
          <p:cNvPr id="8" name="Elementos multimedia en línea 3" title="Convergent vs. Divergent Thinking">
            <a:hlinkClick r:id="" action="ppaction://media"/>
            <a:extLst>
              <a:ext uri="{FF2B5EF4-FFF2-40B4-BE49-F238E27FC236}">
                <a16:creationId xmlns:a16="http://schemas.microsoft.com/office/drawing/2014/main" id="{371B1511-8A7D-482B-893F-6B2B6229E765}"/>
              </a:ext>
            </a:extLst>
          </p:cNvPr>
          <p:cNvPicPr>
            <a:picLocks noRot="1" noChangeAspect="1"/>
          </p:cNvPicPr>
          <p:nvPr>
            <a:videoFile r:link="rId1"/>
          </p:nvPr>
        </p:nvPicPr>
        <p:blipFill>
          <a:blip r:embed="rId3"/>
          <a:stretch>
            <a:fillRect/>
          </a:stretch>
        </p:blipFill>
        <p:spPr>
          <a:xfrm>
            <a:off x="838200" y="1825625"/>
            <a:ext cx="7374440" cy="4148722"/>
          </a:xfrm>
          <a:prstGeom prst="rect">
            <a:avLst/>
          </a:prstGeom>
        </p:spPr>
      </p:pic>
      <p:sp>
        <p:nvSpPr>
          <p:cNvPr id="11" name="Marcador de texto 13">
            <a:extLst>
              <a:ext uri="{FF2B5EF4-FFF2-40B4-BE49-F238E27FC236}">
                <a16:creationId xmlns:a16="http://schemas.microsoft.com/office/drawing/2014/main" id="{29D654BA-8A14-4C6A-899C-CDD1F066F883}"/>
              </a:ext>
            </a:extLst>
          </p:cNvPr>
          <p:cNvSpPr txBox="1">
            <a:spLocks/>
          </p:cNvSpPr>
          <p:nvPr/>
        </p:nvSpPr>
        <p:spPr>
          <a:xfrm>
            <a:off x="8288831" y="3002566"/>
            <a:ext cx="3386738" cy="2971781"/>
          </a:xfrm>
          <a:prstGeom prst="rect">
            <a:avLst/>
          </a:prstGeom>
        </p:spPr>
        <p:txBody>
          <a:bodyPr anchor="ct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BrownPro Light" panose="00010400010101010101" pitchFamily="50"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BrownPro Light" panose="00010400010101010101" pitchFamily="50"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BrownPro Light" panose="00010400010101010101" pitchFamily="50"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BrownPro Light" panose="00010400010101010101" pitchFamily="50"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BrownPro Light" panose="00010400010101010101"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t>A constant switch between modes of idea generation (divergent thinking) and idea analysis (convergent thinking) prevents many teams from succeeding in the creative thinking process.</a:t>
            </a:r>
          </a:p>
          <a:p>
            <a:pPr marL="0" indent="0" algn="ctr">
              <a:buNone/>
            </a:pPr>
            <a:r>
              <a:rPr lang="en-GB" sz="1600" dirty="0"/>
              <a:t>(Anne Manning, Harvard Professional Development, 2016)</a:t>
            </a:r>
          </a:p>
        </p:txBody>
      </p:sp>
      <p:sp>
        <p:nvSpPr>
          <p:cNvPr id="14" name="CuadroTexto 13">
            <a:extLst>
              <a:ext uri="{FF2B5EF4-FFF2-40B4-BE49-F238E27FC236}">
                <a16:creationId xmlns:a16="http://schemas.microsoft.com/office/drawing/2014/main" id="{2BFD34F9-1874-4321-AE21-418FE274B130}"/>
              </a:ext>
            </a:extLst>
          </p:cNvPr>
          <p:cNvSpPr txBox="1"/>
          <p:nvPr/>
        </p:nvSpPr>
        <p:spPr>
          <a:xfrm>
            <a:off x="838200" y="6123543"/>
            <a:ext cx="6096000" cy="369332"/>
          </a:xfrm>
          <a:prstGeom prst="rect">
            <a:avLst/>
          </a:prstGeom>
          <a:noFill/>
        </p:spPr>
        <p:txBody>
          <a:bodyPr wrap="square">
            <a:spAutoFit/>
          </a:bodyPr>
          <a:lstStyle/>
          <a:p>
            <a:r>
              <a:rPr lang="en-GB" sz="1800" dirty="0">
                <a:latin typeface="Calibri" panose="020F0502020204030204" pitchFamily="34" charset="0"/>
                <a:cs typeface="Calibri" panose="020F0502020204030204" pitchFamily="34" charset="0"/>
                <a:hlinkClick r:id="rId4"/>
              </a:rPr>
              <a:t>https://www.youtube.com/watch?v=xjE2RV6IQzo</a:t>
            </a: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114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1FB5CE-CAB0-4771-A9FE-F329A45FAD60}"/>
              </a:ext>
            </a:extLst>
          </p:cNvPr>
          <p:cNvSpPr>
            <a:spLocks noGrp="1"/>
          </p:cNvSpPr>
          <p:nvPr>
            <p:ph type="title"/>
          </p:nvPr>
        </p:nvSpPr>
        <p:spPr/>
        <p:txBody>
          <a:bodyPr>
            <a:normAutofit/>
          </a:bodyPr>
          <a:lstStyle/>
          <a:p>
            <a:r>
              <a:rPr lang="en-GB" sz="3600" dirty="0"/>
              <a:t>4. Offer constant 360° feedback, consultancy and reflection.</a:t>
            </a:r>
          </a:p>
        </p:txBody>
      </p:sp>
      <p:sp>
        <p:nvSpPr>
          <p:cNvPr id="3" name="Marcador de contenido 2">
            <a:extLst>
              <a:ext uri="{FF2B5EF4-FFF2-40B4-BE49-F238E27FC236}">
                <a16:creationId xmlns:a16="http://schemas.microsoft.com/office/drawing/2014/main" id="{E7975991-B747-4894-A7F8-7AA2845F0487}"/>
              </a:ext>
            </a:extLst>
          </p:cNvPr>
          <p:cNvSpPr>
            <a:spLocks noGrp="1"/>
          </p:cNvSpPr>
          <p:nvPr>
            <p:ph idx="1"/>
          </p:nvPr>
        </p:nvSpPr>
        <p:spPr/>
        <p:txBody>
          <a:bodyPr anchor="ctr">
            <a:normAutofit/>
          </a:bodyPr>
          <a:lstStyle/>
          <a:p>
            <a:pPr>
              <a:spcBef>
                <a:spcPts val="1200"/>
              </a:spcBef>
            </a:pPr>
            <a:r>
              <a:rPr lang="en-GB" sz="2000" dirty="0">
                <a:latin typeface="Calibri" panose="020F0502020204030204" pitchFamily="34" charset="0"/>
                <a:cs typeface="Calibri" panose="020F0502020204030204" pitchFamily="34" charset="0"/>
              </a:rPr>
              <a:t>A favourable environment for creativity includes the acts of </a:t>
            </a:r>
            <a:r>
              <a:rPr lang="en-GB" sz="2000" b="1" dirty="0">
                <a:solidFill>
                  <a:schemeClr val="accent2"/>
                </a:solidFill>
                <a:latin typeface="Calibri" panose="020F0502020204030204" pitchFamily="34" charset="0"/>
                <a:cs typeface="Calibri" panose="020F0502020204030204" pitchFamily="34" charset="0"/>
              </a:rPr>
              <a:t>active listening, giving and receiving feedback, and handling conflicts</a:t>
            </a:r>
            <a:r>
              <a:rPr lang="en-GB" sz="2000" dirty="0">
                <a:latin typeface="Calibri" panose="020F0502020204030204" pitchFamily="34" charset="0"/>
                <a:cs typeface="Calibri" panose="020F0502020204030204" pitchFamily="34" charset="0"/>
              </a:rPr>
              <a:t>. Make sure that these 3 aspects are present in your sessions.</a:t>
            </a:r>
          </a:p>
          <a:p>
            <a:pPr>
              <a:spcBef>
                <a:spcPts val="1200"/>
              </a:spcBef>
            </a:pPr>
            <a:r>
              <a:rPr lang="en-GB" sz="2000" dirty="0">
                <a:latin typeface="Calibri" panose="020F0502020204030204" pitchFamily="34" charset="0"/>
                <a:cs typeface="Calibri" panose="020F0502020204030204" pitchFamily="34" charset="0"/>
              </a:rPr>
              <a:t>You should facilitate individual and team reflections on what worked well and what did not. This contributes to maintaining creativity, as </a:t>
            </a:r>
            <a:r>
              <a:rPr lang="en-GB" sz="2000" b="1" dirty="0">
                <a:solidFill>
                  <a:schemeClr val="accent2"/>
                </a:solidFill>
                <a:latin typeface="Calibri" panose="020F0502020204030204" pitchFamily="34" charset="0"/>
                <a:cs typeface="Calibri" panose="020F0502020204030204" pitchFamily="34" charset="0"/>
              </a:rPr>
              <a:t>students critically reflect</a:t>
            </a:r>
            <a:r>
              <a:rPr lang="en-GB" sz="2000" dirty="0">
                <a:latin typeface="Calibri" panose="020F0502020204030204" pitchFamily="34" charset="0"/>
                <a:cs typeface="Calibri" panose="020F0502020204030204" pitchFamily="34" charset="0"/>
              </a:rPr>
              <a:t> on their own process as individuals, as well as on their peer’s process as part of a team.</a:t>
            </a:r>
          </a:p>
          <a:p>
            <a:pPr>
              <a:spcBef>
                <a:spcPts val="1200"/>
              </a:spcBef>
            </a:pPr>
            <a:r>
              <a:rPr lang="en-GB" sz="2000" dirty="0">
                <a:latin typeface="Calibri" panose="020F0502020204030204" pitchFamily="34" charset="0"/>
                <a:cs typeface="Calibri" panose="020F0502020204030204" pitchFamily="34" charset="0"/>
              </a:rPr>
              <a:t>During reflection sessions you could </a:t>
            </a:r>
            <a:r>
              <a:rPr lang="en-GB" sz="2000" b="1" dirty="0">
                <a:solidFill>
                  <a:schemeClr val="accent2"/>
                </a:solidFill>
                <a:latin typeface="Calibri" panose="020F0502020204030204" pitchFamily="34" charset="0"/>
                <a:cs typeface="Calibri" panose="020F0502020204030204" pitchFamily="34" charset="0"/>
              </a:rPr>
              <a:t>ask questions </a:t>
            </a:r>
            <a:r>
              <a:rPr lang="en-GB" sz="2000" dirty="0">
                <a:latin typeface="Calibri" panose="020F0502020204030204" pitchFamily="34" charset="0"/>
                <a:cs typeface="Calibri" panose="020F0502020204030204" pitchFamily="34" charset="0"/>
              </a:rPr>
              <a:t>such as “what did you take from this day/course?”, “what are your tasks for next session?”, “what is your further participation in this project?”, etc.</a:t>
            </a:r>
            <a:endParaRPr lang="en-GB" sz="2000" dirty="0"/>
          </a:p>
        </p:txBody>
      </p:sp>
      <p:sp>
        <p:nvSpPr>
          <p:cNvPr id="6" name="Marcador de número de diapositiva 5">
            <a:extLst>
              <a:ext uri="{FF2B5EF4-FFF2-40B4-BE49-F238E27FC236}">
                <a16:creationId xmlns:a16="http://schemas.microsoft.com/office/drawing/2014/main" id="{B277C9DB-1529-42D4-8E38-52FDED7BE402}"/>
              </a:ext>
            </a:extLst>
          </p:cNvPr>
          <p:cNvSpPr>
            <a:spLocks noGrp="1"/>
          </p:cNvSpPr>
          <p:nvPr>
            <p:ph type="sldNum" sz="quarter" idx="12"/>
          </p:nvPr>
        </p:nvSpPr>
        <p:spPr/>
        <p:txBody>
          <a:bodyPr/>
          <a:lstStyle/>
          <a:p>
            <a:fld id="{83B28CEB-C3B6-481E-BDEB-A262F57583F0}" type="slidenum">
              <a:rPr lang="en-GB" smtClean="0"/>
              <a:t>13</a:t>
            </a:fld>
            <a:endParaRPr lang="en-GB"/>
          </a:p>
        </p:txBody>
      </p:sp>
    </p:spTree>
    <p:extLst>
      <p:ext uri="{BB962C8B-B14F-4D97-AF65-F5344CB8AC3E}">
        <p14:creationId xmlns:p14="http://schemas.microsoft.com/office/powerpoint/2010/main" val="1936916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505308-F626-4E6C-A966-F843BA8AC85A}"/>
              </a:ext>
            </a:extLst>
          </p:cNvPr>
          <p:cNvSpPr>
            <a:spLocks noGrp="1"/>
          </p:cNvSpPr>
          <p:nvPr>
            <p:ph type="title"/>
          </p:nvPr>
        </p:nvSpPr>
        <p:spPr/>
        <p:txBody>
          <a:bodyPr>
            <a:normAutofit/>
          </a:bodyPr>
          <a:lstStyle/>
          <a:p>
            <a:r>
              <a:rPr lang="en-GB" sz="3600" dirty="0">
                <a:solidFill>
                  <a:schemeClr val="accent2"/>
                </a:solidFill>
              </a:rPr>
              <a:t>Psychological safety</a:t>
            </a:r>
            <a:br>
              <a:rPr lang="en-GB" dirty="0">
                <a:solidFill>
                  <a:schemeClr val="accent2"/>
                </a:solidFill>
              </a:rPr>
            </a:br>
            <a:endParaRPr lang="en-GB" dirty="0">
              <a:solidFill>
                <a:schemeClr val="accent2"/>
              </a:solidFill>
            </a:endParaRPr>
          </a:p>
        </p:txBody>
      </p:sp>
      <p:sp>
        <p:nvSpPr>
          <p:cNvPr id="7" name="Marcador de contenido 6">
            <a:extLst>
              <a:ext uri="{FF2B5EF4-FFF2-40B4-BE49-F238E27FC236}">
                <a16:creationId xmlns:a16="http://schemas.microsoft.com/office/drawing/2014/main" id="{1FBA7A6E-AE60-4F40-83E5-428CB34F9B1B}"/>
              </a:ext>
            </a:extLst>
          </p:cNvPr>
          <p:cNvSpPr>
            <a:spLocks noGrp="1"/>
          </p:cNvSpPr>
          <p:nvPr>
            <p:ph type="body" sz="half" idx="2"/>
          </p:nvPr>
        </p:nvSpPr>
        <p:spPr>
          <a:xfrm>
            <a:off x="839788" y="2382143"/>
            <a:ext cx="3636961" cy="3974207"/>
          </a:xfrm>
        </p:spPr>
        <p:txBody>
          <a:bodyPr>
            <a:normAutofit/>
          </a:bodyPr>
          <a:lstStyle/>
          <a:p>
            <a:r>
              <a:rPr lang="en-GB" dirty="0">
                <a:latin typeface="Calibri" panose="020F0502020204030204" pitchFamily="34" charset="0"/>
                <a:cs typeface="Calibri" panose="020F0502020204030204" pitchFamily="34" charset="0"/>
              </a:rPr>
              <a:t>Psychological safety can facilitate creative expression. It is necessary for people to dare to participate and engage in something new.</a:t>
            </a:r>
          </a:p>
          <a:p>
            <a:r>
              <a:rPr lang="en-GB" dirty="0">
                <a:latin typeface="Calibri" panose="020F0502020204030204" pitchFamily="34" charset="0"/>
                <a:cs typeface="Calibri" panose="020F0502020204030204" pitchFamily="34" charset="0"/>
              </a:rPr>
              <a:t>More important than having an appropriate physical environment, is having a culture in the sessions where students do not feel anxious, fearful or nervous in front of the facilitator. With such feeling is hard to be creative. </a:t>
            </a:r>
          </a:p>
          <a:p>
            <a:r>
              <a:rPr lang="en-GB" dirty="0">
                <a:latin typeface="Calibri" panose="020F0502020204030204" pitchFamily="34" charset="0"/>
                <a:cs typeface="Calibri" panose="020F0502020204030204" pitchFamily="34" charset="0"/>
              </a:rPr>
              <a:t>In a safe environment, people trust themselves to be in a playful state, which may open their minds to be more creative.</a:t>
            </a:r>
          </a:p>
        </p:txBody>
      </p:sp>
      <p:sp>
        <p:nvSpPr>
          <p:cNvPr id="9" name="Marcador de número de diapositiva 8">
            <a:extLst>
              <a:ext uri="{FF2B5EF4-FFF2-40B4-BE49-F238E27FC236}">
                <a16:creationId xmlns:a16="http://schemas.microsoft.com/office/drawing/2014/main" id="{A2BFA6E4-061B-457A-AA8D-540945F4DB8B}"/>
              </a:ext>
            </a:extLst>
          </p:cNvPr>
          <p:cNvSpPr>
            <a:spLocks noGrp="1"/>
          </p:cNvSpPr>
          <p:nvPr>
            <p:ph type="sldNum" sz="quarter" idx="12"/>
          </p:nvPr>
        </p:nvSpPr>
        <p:spPr/>
        <p:txBody>
          <a:bodyPr/>
          <a:lstStyle/>
          <a:p>
            <a:fld id="{83B28CEB-C3B6-481E-BDEB-A262F57583F0}" type="slidenum">
              <a:rPr lang="en-GB" smtClean="0"/>
              <a:t>14</a:t>
            </a:fld>
            <a:endParaRPr lang="en-GB"/>
          </a:p>
        </p:txBody>
      </p:sp>
      <p:sp>
        <p:nvSpPr>
          <p:cNvPr id="3" name="Marcador de contenido 2">
            <a:extLst>
              <a:ext uri="{FF2B5EF4-FFF2-40B4-BE49-F238E27FC236}">
                <a16:creationId xmlns:a16="http://schemas.microsoft.com/office/drawing/2014/main" id="{E662BDDB-0438-491A-B5DE-E64982EC7445}"/>
              </a:ext>
            </a:extLst>
          </p:cNvPr>
          <p:cNvSpPr>
            <a:spLocks noGrp="1"/>
          </p:cNvSpPr>
          <p:nvPr>
            <p:ph idx="1"/>
          </p:nvPr>
        </p:nvSpPr>
        <p:spPr>
          <a:xfrm>
            <a:off x="4872211" y="1825886"/>
            <a:ext cx="6480000" cy="4494514"/>
          </a:xfrm>
        </p:spPr>
        <p:txBody>
          <a:bodyPr>
            <a:normAutofit lnSpcReduction="10000"/>
          </a:bodyPr>
          <a:lstStyle/>
          <a:p>
            <a:pPr marL="0" indent="0">
              <a:buNone/>
            </a:pPr>
            <a:r>
              <a:rPr lang="en-GB" sz="2400" dirty="0">
                <a:solidFill>
                  <a:schemeClr val="accent1"/>
                </a:solidFill>
                <a:latin typeface="+mj-lt"/>
              </a:rPr>
              <a:t>How to achieve it?</a:t>
            </a:r>
          </a:p>
          <a:p>
            <a:r>
              <a:rPr lang="en-GB" sz="1600" dirty="0">
                <a:latin typeface="Calibri" panose="020F0502020204030204" pitchFamily="34" charset="0"/>
                <a:cs typeface="Calibri" panose="020F0502020204030204" pitchFamily="34" charset="0"/>
              </a:rPr>
              <a:t>Establish respect towards others as a primary rule. </a:t>
            </a:r>
          </a:p>
          <a:p>
            <a:r>
              <a:rPr lang="en-GB" sz="1600" dirty="0">
                <a:latin typeface="Calibri" panose="020F0502020204030204" pitchFamily="34" charset="0"/>
                <a:cs typeface="Calibri" panose="020F0502020204030204" pitchFamily="34" charset="0"/>
              </a:rPr>
              <a:t>When coming up with new ideas, do not judge them right away. Criticism towards the own ideas and the ideas of others should be avoided, and rather postponed until a latter stage of the creative process (until the convergent phase). </a:t>
            </a:r>
          </a:p>
          <a:p>
            <a:r>
              <a:rPr lang="en-GB" sz="1600" dirty="0">
                <a:latin typeface="Calibri" panose="020F0502020204030204" pitchFamily="34" charset="0"/>
                <a:cs typeface="Calibri" panose="020F0502020204030204" pitchFamily="34" charset="0"/>
              </a:rPr>
              <a:t>Set student's minds in curiosity mode so they are more open to absorb new things. </a:t>
            </a:r>
          </a:p>
          <a:p>
            <a:r>
              <a:rPr lang="en-GB" sz="1600" dirty="0">
                <a:latin typeface="Calibri" panose="020F0502020204030204" pitchFamily="34" charset="0"/>
                <a:cs typeface="Calibri" panose="020F0502020204030204" pitchFamily="34" charset="0"/>
              </a:rPr>
              <a:t>Establish a relationship of trust with your students. Let them know you are not assuming the traditional “</a:t>
            </a:r>
            <a:r>
              <a:rPr lang="en-GB" sz="1600" i="1" dirty="0">
                <a:latin typeface="Calibri" panose="020F0502020204030204" pitchFamily="34" charset="0"/>
                <a:cs typeface="Calibri" panose="020F0502020204030204" pitchFamily="34" charset="0"/>
              </a:rPr>
              <a:t>Prof. Dr. </a:t>
            </a:r>
            <a:r>
              <a:rPr lang="en-GB" sz="1600" dirty="0">
                <a:latin typeface="Calibri" panose="020F0502020204030204" pitchFamily="34" charset="0"/>
                <a:cs typeface="Calibri" panose="020F0502020204030204" pitchFamily="34" charset="0"/>
              </a:rPr>
              <a:t>” role, but rather a facilitator role.  Use a non-formal setting (i.e. use “du” instead of “Sie”), and be flexible. </a:t>
            </a:r>
          </a:p>
          <a:p>
            <a:r>
              <a:rPr lang="en-GB" sz="1600" dirty="0">
                <a:latin typeface="Calibri" panose="020F0502020204030204" pitchFamily="34" charset="0"/>
                <a:cs typeface="Calibri" panose="020F0502020204030204" pitchFamily="34" charset="0"/>
              </a:rPr>
              <a:t>Ice breakers are good way to break down some barriers between people (i.e. improvisation exercises, where everyone can feel vulnerable together).</a:t>
            </a:r>
          </a:p>
        </p:txBody>
      </p:sp>
      <p:sp>
        <p:nvSpPr>
          <p:cNvPr id="4" name="Rectángulo 3">
            <a:extLst>
              <a:ext uri="{FF2B5EF4-FFF2-40B4-BE49-F238E27FC236}">
                <a16:creationId xmlns:a16="http://schemas.microsoft.com/office/drawing/2014/main" id="{8F79FC88-B7FF-46D3-945A-56CF151CA108}"/>
              </a:ext>
            </a:extLst>
          </p:cNvPr>
          <p:cNvSpPr/>
          <p:nvPr/>
        </p:nvSpPr>
        <p:spPr>
          <a:xfrm>
            <a:off x="839787" y="1825885"/>
            <a:ext cx="3137718" cy="461665"/>
          </a:xfrm>
          <a:prstGeom prst="rect">
            <a:avLst/>
          </a:prstGeom>
        </p:spPr>
        <p:txBody>
          <a:bodyPr wrap="none">
            <a:spAutoFit/>
          </a:bodyPr>
          <a:lstStyle/>
          <a:p>
            <a:r>
              <a:rPr lang="en-GB" sz="2400" dirty="0">
                <a:solidFill>
                  <a:schemeClr val="accent1"/>
                </a:solidFill>
                <a:latin typeface="+mj-lt"/>
              </a:rPr>
              <a:t>Why is it important?</a:t>
            </a:r>
            <a:endParaRPr lang="en-GB" sz="2400" dirty="0">
              <a:latin typeface="+mj-lt"/>
            </a:endParaRPr>
          </a:p>
        </p:txBody>
      </p:sp>
    </p:spTree>
    <p:extLst>
      <p:ext uri="{BB962C8B-B14F-4D97-AF65-F5344CB8AC3E}">
        <p14:creationId xmlns:p14="http://schemas.microsoft.com/office/powerpoint/2010/main" val="303887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8B34F8D3-40EA-4C61-B7CA-EC6460ED0D3A}"/>
              </a:ext>
            </a:extLst>
          </p:cNvPr>
          <p:cNvSpPr>
            <a:spLocks noGrp="1"/>
          </p:cNvSpPr>
          <p:nvPr>
            <p:ph type="title"/>
          </p:nvPr>
        </p:nvSpPr>
        <p:spPr/>
        <p:txBody>
          <a:bodyPr/>
          <a:lstStyle/>
          <a:p>
            <a:r>
              <a:rPr lang="en-GB" dirty="0"/>
              <a:t>References</a:t>
            </a:r>
          </a:p>
        </p:txBody>
      </p:sp>
      <p:sp>
        <p:nvSpPr>
          <p:cNvPr id="7" name="Marcador de contenido 6">
            <a:extLst>
              <a:ext uri="{FF2B5EF4-FFF2-40B4-BE49-F238E27FC236}">
                <a16:creationId xmlns:a16="http://schemas.microsoft.com/office/drawing/2014/main" id="{B53E9491-D8FD-468B-9256-653F701263A4}"/>
              </a:ext>
            </a:extLst>
          </p:cNvPr>
          <p:cNvSpPr>
            <a:spLocks noGrp="1"/>
          </p:cNvSpPr>
          <p:nvPr>
            <p:ph idx="1"/>
          </p:nvPr>
        </p:nvSpPr>
        <p:spPr/>
        <p:txBody>
          <a:bodyPr>
            <a:normAutofit fontScale="92500"/>
          </a:bodyPr>
          <a:lstStyle/>
          <a:p>
            <a:r>
              <a:rPr lang="en-GB" sz="2000" dirty="0">
                <a:latin typeface="Calibri" panose="020F0502020204030204" pitchFamily="34" charset="0"/>
                <a:cs typeface="Calibri" panose="020F0502020204030204" pitchFamily="34" charset="0"/>
              </a:rPr>
              <a:t>Amabile, T. M. (1996). Creativity and innovation in organizations. Harvard Business School Background Note. 396-239</a:t>
            </a:r>
          </a:p>
          <a:p>
            <a:r>
              <a:rPr lang="en-GB" sz="2000" dirty="0" err="1">
                <a:latin typeface="Calibri" panose="020F0502020204030204" pitchFamily="34" charset="0"/>
                <a:cs typeface="Calibri" panose="020F0502020204030204" pitchFamily="34" charset="0"/>
              </a:rPr>
              <a:t>Bacigalupo</a:t>
            </a:r>
            <a:r>
              <a:rPr lang="en-GB" sz="2000" dirty="0">
                <a:latin typeface="Calibri" panose="020F0502020204030204" pitchFamily="34" charset="0"/>
                <a:cs typeface="Calibri" panose="020F0502020204030204" pitchFamily="34" charset="0"/>
              </a:rPr>
              <a:t>, M., </a:t>
            </a:r>
            <a:r>
              <a:rPr lang="en-GB" sz="2000" dirty="0" err="1">
                <a:latin typeface="Calibri" panose="020F0502020204030204" pitchFamily="34" charset="0"/>
                <a:cs typeface="Calibri" panose="020F0502020204030204" pitchFamily="34" charset="0"/>
              </a:rPr>
              <a:t>Kampylis</a:t>
            </a:r>
            <a:r>
              <a:rPr lang="en-GB" sz="2000" dirty="0">
                <a:latin typeface="Calibri" panose="020F0502020204030204" pitchFamily="34" charset="0"/>
                <a:cs typeface="Calibri" panose="020F0502020204030204" pitchFamily="34" charset="0"/>
              </a:rPr>
              <a:t>, P., </a:t>
            </a:r>
            <a:r>
              <a:rPr lang="en-GB" sz="2000" dirty="0" err="1">
                <a:latin typeface="Calibri" panose="020F0502020204030204" pitchFamily="34" charset="0"/>
                <a:cs typeface="Calibri" panose="020F0502020204030204" pitchFamily="34" charset="0"/>
              </a:rPr>
              <a:t>Punie</a:t>
            </a:r>
            <a:r>
              <a:rPr lang="en-GB" sz="2000" dirty="0">
                <a:latin typeface="Calibri" panose="020F0502020204030204" pitchFamily="34" charset="0"/>
                <a:cs typeface="Calibri" panose="020F0502020204030204" pitchFamily="34" charset="0"/>
              </a:rPr>
              <a:t>, Y., &amp; van Brande, G. den (2016). </a:t>
            </a:r>
            <a:r>
              <a:rPr lang="en-GB" sz="2000" dirty="0" err="1">
                <a:latin typeface="Calibri" panose="020F0502020204030204" pitchFamily="34" charset="0"/>
                <a:cs typeface="Calibri" panose="020F0502020204030204" pitchFamily="34" charset="0"/>
              </a:rPr>
              <a:t>EntreComp</a:t>
            </a:r>
            <a:r>
              <a:rPr lang="en-GB" sz="2000" dirty="0">
                <a:latin typeface="Calibri" panose="020F0502020204030204" pitchFamily="34" charset="0"/>
                <a:cs typeface="Calibri" panose="020F0502020204030204" pitchFamily="34" charset="0"/>
              </a:rPr>
              <a:t>: The entrepreneurship competence framework. EUR, Scientific and technical research series: Vol. 27939. Luxembourg: Publications Office. </a:t>
            </a:r>
          </a:p>
          <a:p>
            <a:r>
              <a:rPr lang="en-GB" sz="2000" dirty="0" err="1">
                <a:latin typeface="Calibri" panose="020F0502020204030204" pitchFamily="34" charset="0"/>
                <a:cs typeface="Calibri" panose="020F0502020204030204" pitchFamily="34" charset="0"/>
              </a:rPr>
              <a:t>Gechman</a:t>
            </a:r>
            <a:r>
              <a:rPr lang="en-GB" sz="2000" dirty="0">
                <a:latin typeface="Calibri" panose="020F0502020204030204" pitchFamily="34" charset="0"/>
                <a:cs typeface="Calibri" panose="020F0502020204030204" pitchFamily="34" charset="0"/>
              </a:rPr>
              <a:t>, M. (2019). </a:t>
            </a:r>
            <a:r>
              <a:rPr lang="en-GB" sz="2000" i="1" dirty="0">
                <a:latin typeface="Calibri" panose="020F0502020204030204" pitchFamily="34" charset="0"/>
                <a:cs typeface="Calibri" panose="020F0502020204030204" pitchFamily="34" charset="0"/>
              </a:rPr>
              <a:t>Project Management of Large Software-Intensive Systems</a:t>
            </a:r>
            <a:r>
              <a:rPr lang="en-GB" sz="2000" dirty="0">
                <a:latin typeface="Calibri" panose="020F0502020204030204" pitchFamily="34" charset="0"/>
                <a:cs typeface="Calibri" panose="020F0502020204030204" pitchFamily="34" charset="0"/>
              </a:rPr>
              <a:t>. CRC Press.</a:t>
            </a:r>
          </a:p>
          <a:p>
            <a:r>
              <a:rPr lang="en-GB" sz="2000" dirty="0">
                <a:latin typeface="Calibri" panose="020F0502020204030204" pitchFamily="34" charset="0"/>
                <a:cs typeface="Calibri" panose="020F0502020204030204" pitchFamily="34" charset="0"/>
              </a:rPr>
              <a:t>Harvard Professional Development. (2016, May 16). Convergent vs. Divergent Thinking. Retrieved from </a:t>
            </a:r>
            <a:r>
              <a:rPr lang="en-GB" sz="2000" dirty="0">
                <a:latin typeface="Calibri" panose="020F0502020204030204" pitchFamily="34" charset="0"/>
                <a:cs typeface="Calibri" panose="020F0502020204030204" pitchFamily="34" charset="0"/>
                <a:hlinkClick r:id="rId2"/>
              </a:rPr>
              <a:t>https://www.youtube.com/watch?v=xjE2RV6IQzo</a:t>
            </a:r>
            <a:endParaRPr lang="en-GB" sz="2000" dirty="0">
              <a:latin typeface="Calibri" panose="020F0502020204030204" pitchFamily="34" charset="0"/>
              <a:cs typeface="Calibri" panose="020F0502020204030204" pitchFamily="34" charset="0"/>
            </a:endParaRPr>
          </a:p>
          <a:p>
            <a:r>
              <a:rPr lang="en-GB" sz="2000" dirty="0" err="1">
                <a:latin typeface="Calibri" panose="020F0502020204030204" pitchFamily="34" charset="0"/>
                <a:cs typeface="Calibri" panose="020F0502020204030204" pitchFamily="34" charset="0"/>
              </a:rPr>
              <a:t>Heunks</a:t>
            </a:r>
            <a:r>
              <a:rPr lang="en-GB" sz="2000" dirty="0">
                <a:latin typeface="Calibri" panose="020F0502020204030204" pitchFamily="34" charset="0"/>
                <a:cs typeface="Calibri" panose="020F0502020204030204" pitchFamily="34" charset="0"/>
              </a:rPr>
              <a:t>, F. J. (1998). </a:t>
            </a:r>
            <a:r>
              <a:rPr lang="en-US" sz="2000" dirty="0">
                <a:latin typeface="Calibri" panose="020F0502020204030204" pitchFamily="34" charset="0"/>
                <a:cs typeface="Calibri" panose="020F0502020204030204" pitchFamily="34" charset="0"/>
              </a:rPr>
              <a:t>Innovation, Creativity and Success. </a:t>
            </a:r>
            <a:r>
              <a:rPr lang="en-US" sz="2000" i="1" dirty="0">
                <a:latin typeface="Calibri" panose="020F0502020204030204" pitchFamily="34" charset="0"/>
                <a:cs typeface="Calibri" panose="020F0502020204030204" pitchFamily="34" charset="0"/>
              </a:rPr>
              <a:t>Small Business Economics, </a:t>
            </a:r>
            <a:r>
              <a:rPr lang="en-US" sz="2000" dirty="0">
                <a:latin typeface="Calibri" panose="020F0502020204030204" pitchFamily="34" charset="0"/>
                <a:cs typeface="Calibri" panose="020F0502020204030204" pitchFamily="34" charset="0"/>
              </a:rPr>
              <a:t>10(3), 263-272.</a:t>
            </a:r>
          </a:p>
          <a:p>
            <a:r>
              <a:rPr lang="en-US" sz="2000" dirty="0">
                <a:latin typeface="Calibri" panose="020F0502020204030204" pitchFamily="34" charset="0"/>
                <a:cs typeface="Calibri" panose="020F0502020204030204" pitchFamily="34" charset="0"/>
              </a:rPr>
              <a:t>Kleiman, P. (2008). Towards transformation: conceptions of creativity in higher education. </a:t>
            </a:r>
            <a:r>
              <a:rPr lang="en-US" sz="2000" i="1" dirty="0">
                <a:latin typeface="Calibri" panose="020F0502020204030204" pitchFamily="34" charset="0"/>
                <a:cs typeface="Calibri" panose="020F0502020204030204" pitchFamily="34" charset="0"/>
              </a:rPr>
              <a:t>Innovations in Education and Teaching International, </a:t>
            </a:r>
            <a:r>
              <a:rPr lang="en-US" sz="2000" dirty="0">
                <a:latin typeface="Calibri" panose="020F0502020204030204" pitchFamily="34" charset="0"/>
                <a:cs typeface="Calibri" panose="020F0502020204030204" pitchFamily="34" charset="0"/>
              </a:rPr>
              <a:t>45(3), 209-217.</a:t>
            </a: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Interviews conducted by the researchers with experts on the topics of creativity and innovation (2019).</a:t>
            </a:r>
          </a:p>
        </p:txBody>
      </p:sp>
      <p:sp>
        <p:nvSpPr>
          <p:cNvPr id="4" name="Marcador de número de diapositiva 3">
            <a:extLst>
              <a:ext uri="{FF2B5EF4-FFF2-40B4-BE49-F238E27FC236}">
                <a16:creationId xmlns:a16="http://schemas.microsoft.com/office/drawing/2014/main" id="{E9DB42D2-EC9B-442E-97DB-1D8A33309AF0}"/>
              </a:ext>
            </a:extLst>
          </p:cNvPr>
          <p:cNvSpPr>
            <a:spLocks noGrp="1"/>
          </p:cNvSpPr>
          <p:nvPr>
            <p:ph type="sldNum" sz="quarter" idx="12"/>
          </p:nvPr>
        </p:nvSpPr>
        <p:spPr/>
        <p:txBody>
          <a:bodyPr/>
          <a:lstStyle/>
          <a:p>
            <a:fld id="{83B28CEB-C3B6-481E-BDEB-A262F57583F0}" type="slidenum">
              <a:rPr lang="en-GB" smtClean="0"/>
              <a:t>15</a:t>
            </a:fld>
            <a:endParaRPr lang="en-GB"/>
          </a:p>
        </p:txBody>
      </p:sp>
    </p:spTree>
    <p:extLst>
      <p:ext uri="{BB962C8B-B14F-4D97-AF65-F5344CB8AC3E}">
        <p14:creationId xmlns:p14="http://schemas.microsoft.com/office/powerpoint/2010/main" val="2511222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4A5DF6-5DB2-4DC6-AC13-F2396C6C27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D4C1B5-1D38-2247-A570-C896BF355D39}" type="slidenum">
              <a:rPr kumimoji="0" lang="en-US" sz="1200" b="1" i="0" u="none" strike="noStrike" kern="1200" cap="none" spc="0" normalizeH="0" baseline="0" noProof="0" smtClean="0">
                <a:ln>
                  <a:noFill/>
                </a:ln>
                <a:solidFill>
                  <a:srgbClr val="262626"/>
                </a:solidFill>
                <a:effectLst/>
                <a:uLnTx/>
                <a:uFillTx/>
                <a:latin typeface="BrownPro"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srgbClr val="262626"/>
              </a:solidFill>
              <a:effectLst/>
              <a:uLnTx/>
              <a:uFillTx/>
              <a:latin typeface="BrownPro" charset="0"/>
            </a:endParaRPr>
          </a:p>
        </p:txBody>
      </p:sp>
      <p:sp>
        <p:nvSpPr>
          <p:cNvPr id="5" name="TextBox 4">
            <a:extLst>
              <a:ext uri="{FF2B5EF4-FFF2-40B4-BE49-F238E27FC236}">
                <a16:creationId xmlns:a16="http://schemas.microsoft.com/office/drawing/2014/main" id="{150D22EC-444F-4FD4-BE06-5E191DCE842F}"/>
              </a:ext>
            </a:extLst>
          </p:cNvPr>
          <p:cNvSpPr txBox="1"/>
          <p:nvPr/>
        </p:nvSpPr>
        <p:spPr>
          <a:xfrm>
            <a:off x="2375823" y="3097857"/>
            <a:ext cx="7440353" cy="2917273"/>
          </a:xfrm>
          <a:prstGeom prst="rect">
            <a:avLst/>
          </a:prstGeom>
          <a:noFill/>
        </p:spPr>
        <p:txBody>
          <a:bodyPr wrap="square">
            <a:spAutoFit/>
          </a:bodyPr>
          <a:lstStyle/>
          <a:p>
            <a:pPr algn="ctr">
              <a:lnSpc>
                <a:spcPct val="107000"/>
              </a:lnSpc>
              <a:spcAft>
                <a:spcPts val="800"/>
              </a:spcAft>
            </a:pPr>
            <a:r>
              <a:rPr lang="de-DE" sz="2000" dirty="0" err="1">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Except</a:t>
            </a:r>
            <a:r>
              <a:rPr lang="de-DE" sz="2000" dirty="0">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 </a:t>
            </a:r>
            <a:r>
              <a:rPr lang="de-DE" sz="2000" dirty="0" err="1">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otherwise</a:t>
            </a:r>
            <a:r>
              <a:rPr lang="de-DE" sz="2000" dirty="0">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 </a:t>
            </a:r>
            <a:r>
              <a:rPr lang="de-DE" sz="2000" dirty="0" err="1">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noted</a:t>
            </a:r>
            <a:r>
              <a:rPr lang="de-DE" sz="2000" dirty="0">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 </a:t>
            </a:r>
            <a:r>
              <a:rPr lang="de-DE" sz="2000" dirty="0" err="1">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this</a:t>
            </a:r>
            <a:r>
              <a:rPr lang="de-DE" sz="2000" dirty="0">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 </a:t>
            </a:r>
            <a:r>
              <a:rPr lang="de-DE" sz="2000" dirty="0" err="1">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work</a:t>
            </a:r>
            <a:r>
              <a:rPr lang="de-DE" sz="2000" dirty="0">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 </a:t>
            </a:r>
            <a:r>
              <a:rPr lang="en-GB" sz="2000" dirty="0">
                <a:solidFill>
                  <a:schemeClr val="accent5"/>
                </a:solidFill>
                <a:latin typeface="Calibri" panose="020F0502020204030204" pitchFamily="34" charset="0"/>
                <a:ea typeface="Calibri" panose="020F0502020204030204" pitchFamily="34" charset="0"/>
                <a:cs typeface="Arial" panose="020B0604020202020204" pitchFamily="34" charset="0"/>
              </a:rPr>
              <a:t>by</a:t>
            </a:r>
            <a:r>
              <a:rPr lang="en-GB" sz="2000" dirty="0">
                <a:solidFill>
                  <a:schemeClr val="accent5"/>
                </a:solidFill>
                <a:effectLst/>
                <a:latin typeface="Calibri" panose="020F0502020204030204" pitchFamily="34" charset="0"/>
                <a:ea typeface="Calibri" panose="020F0502020204030204" pitchFamily="34" charset="0"/>
                <a:cs typeface="Arial" panose="020B0604020202020204" pitchFamily="34" charset="0"/>
              </a:rPr>
              <a:t> </a:t>
            </a:r>
            <a:br>
              <a:rPr lang="en-GB" sz="2000" dirty="0">
                <a:solidFill>
                  <a:schemeClr val="accent5"/>
                </a:solidFill>
                <a:effectLst/>
                <a:latin typeface="Calibri" panose="020F0502020204030204" pitchFamily="34" charset="0"/>
                <a:ea typeface="Calibri" panose="020F0502020204030204" pitchFamily="34" charset="0"/>
                <a:cs typeface="Arial" panose="020B0604020202020204" pitchFamily="34" charset="0"/>
              </a:rPr>
            </a:br>
            <a:r>
              <a:rPr lang="de-DE" sz="2000" u="none" strike="noStrike" dirty="0">
                <a:solidFill>
                  <a:schemeClr val="bg2"/>
                </a:solidFill>
                <a:effectLst/>
                <a:latin typeface="Source Sans Pro" panose="020B0503030403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Judith Helmer, Neele Petzold, Eva Sormani, Carolina Ossa Gutiérrez</a:t>
            </a:r>
            <a:r>
              <a:rPr lang="de-DE" sz="2000" dirty="0">
                <a:solidFill>
                  <a:schemeClr val="bg2"/>
                </a:solidFill>
                <a:effectLst/>
                <a:latin typeface="Source Sans Pro" panose="020B0503030403020204" pitchFamily="34" charset="0"/>
                <a:ea typeface="Calibri" panose="020F0502020204030204" pitchFamily="34" charset="0"/>
                <a:cs typeface="Arial" panose="020B0604020202020204" pitchFamily="34" charset="0"/>
              </a:rPr>
              <a:t> </a:t>
            </a:r>
            <a:br>
              <a:rPr lang="de-DE" sz="2000" dirty="0">
                <a:solidFill>
                  <a:schemeClr val="accent2"/>
                </a:solidFill>
                <a:effectLst/>
                <a:latin typeface="Source Sans Pro" panose="020B0503030403020204" pitchFamily="34" charset="0"/>
                <a:ea typeface="Calibri" panose="020F0502020204030204" pitchFamily="34" charset="0"/>
                <a:cs typeface="Arial" panose="020B0604020202020204" pitchFamily="34" charset="0"/>
              </a:rPr>
            </a:br>
            <a:r>
              <a:rPr lang="de-DE" sz="2000" dirty="0" err="1">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is</a:t>
            </a:r>
            <a:r>
              <a:rPr lang="de-DE" sz="2000" dirty="0">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 </a:t>
            </a:r>
            <a:r>
              <a:rPr lang="de-DE" sz="2000" dirty="0" err="1">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licensed</a:t>
            </a:r>
            <a:r>
              <a:rPr lang="de-DE" sz="2000" dirty="0">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 </a:t>
            </a:r>
            <a:r>
              <a:rPr lang="de-DE" sz="2000" dirty="0" err="1">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under</a:t>
            </a:r>
            <a:r>
              <a:rPr lang="de-DE" sz="2000" dirty="0">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 a </a:t>
            </a:r>
            <a:br>
              <a:rPr lang="de-DE" sz="2000" dirty="0">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br>
            <a:r>
              <a:rPr lang="de-DE" sz="2000" u="none" strike="noStrike" dirty="0">
                <a:solidFill>
                  <a:schemeClr val="bg2"/>
                </a:solidFill>
                <a:effectLst/>
                <a:latin typeface="Source Sans Pro" panose="020B0503030403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Creative Commons Attribution - Non Commercial - Share </a:t>
            </a:r>
            <a:r>
              <a:rPr lang="de-DE" sz="2000" u="none" strike="noStrike" dirty="0" err="1">
                <a:solidFill>
                  <a:schemeClr val="bg2"/>
                </a:solidFill>
                <a:effectLst/>
                <a:latin typeface="Source Sans Pro" panose="020B0503030403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Alike</a:t>
            </a:r>
            <a:r>
              <a:rPr lang="de-DE" sz="2000" u="none" strike="noStrike" dirty="0">
                <a:solidFill>
                  <a:schemeClr val="bg2"/>
                </a:solidFill>
                <a:effectLst/>
                <a:latin typeface="Source Sans Pro" panose="020B0503030403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4.0 International (CC BY-NC-SA 4.0)</a:t>
            </a:r>
            <a:r>
              <a:rPr lang="de-DE" sz="2000" dirty="0">
                <a:solidFill>
                  <a:schemeClr val="bg2"/>
                </a:solidFill>
                <a:effectLst/>
                <a:latin typeface="Source Sans Pro" panose="020B0503030403020204" pitchFamily="34" charset="0"/>
                <a:ea typeface="Calibri" panose="020F0502020204030204" pitchFamily="34" charset="0"/>
                <a:cs typeface="Arial" panose="020B0604020202020204" pitchFamily="34" charset="0"/>
              </a:rPr>
              <a:t>.</a:t>
            </a:r>
          </a:p>
          <a:p>
            <a:pPr algn="ctr">
              <a:lnSpc>
                <a:spcPct val="107000"/>
              </a:lnSpc>
              <a:spcAft>
                <a:spcPts val="800"/>
              </a:spcAft>
            </a:pPr>
            <a:endParaRPr lang="de-DE" sz="2000" dirty="0">
              <a:solidFill>
                <a:schemeClr val="bg2"/>
              </a:solidFill>
              <a:latin typeface="Source Sans Pro" panose="020B0503030403020204" pitchFamily="34" charset="0"/>
              <a:ea typeface="Calibri" panose="020F0502020204030204" pitchFamily="34" charset="0"/>
              <a:cs typeface="Arial" panose="020B0604020202020204" pitchFamily="34" charset="0"/>
            </a:endParaRPr>
          </a:p>
          <a:p>
            <a:pPr algn="ctr">
              <a:lnSpc>
                <a:spcPct val="107000"/>
              </a:lnSpc>
              <a:spcAft>
                <a:spcPts val="800"/>
              </a:spcAft>
            </a:pPr>
            <a:r>
              <a:rPr lang="de-DE" sz="2000" dirty="0" err="1">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Please</a:t>
            </a:r>
            <a:r>
              <a:rPr lang="de-DE" sz="2000" dirty="0">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 </a:t>
            </a:r>
            <a:r>
              <a:rPr lang="de-DE" sz="2000" dirty="0" err="1">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visit</a:t>
            </a:r>
            <a:r>
              <a:rPr lang="de-DE" sz="2000" dirty="0">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 </a:t>
            </a:r>
            <a:r>
              <a:rPr lang="de-DE" sz="2000" dirty="0">
                <a:solidFill>
                  <a:schemeClr val="bg2"/>
                </a:solidFill>
                <a:effectLst/>
                <a:latin typeface="Source Sans Pro" panose="020B0503030403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https://creativecommons.org/licenses/by-nc-sa/4.0/</a:t>
            </a:r>
            <a:r>
              <a:rPr lang="de-DE" sz="2000" dirty="0">
                <a:solidFill>
                  <a:schemeClr val="bg2"/>
                </a:solidFill>
                <a:effectLst/>
                <a:latin typeface="Source Sans Pro" panose="020B0503030403020204" pitchFamily="34" charset="0"/>
                <a:ea typeface="Calibri" panose="020F0502020204030204" pitchFamily="34" charset="0"/>
                <a:cs typeface="Arial" panose="020B0604020202020204" pitchFamily="34" charset="0"/>
              </a:rPr>
              <a:t> </a:t>
            </a:r>
            <a:r>
              <a:rPr lang="de-DE" sz="2000" dirty="0" err="1">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for</a:t>
            </a:r>
            <a:r>
              <a:rPr lang="de-DE" sz="2000" dirty="0">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 </a:t>
            </a:r>
            <a:r>
              <a:rPr lang="de-DE" sz="2000" dirty="0" err="1">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more</a:t>
            </a:r>
            <a:r>
              <a:rPr lang="de-DE" sz="2000" dirty="0">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 </a:t>
            </a:r>
            <a:r>
              <a:rPr lang="de-DE" sz="2000" dirty="0" err="1">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information</a:t>
            </a:r>
            <a:r>
              <a:rPr lang="de-DE" sz="2000" dirty="0">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 </a:t>
            </a:r>
            <a:r>
              <a:rPr lang="de-DE" sz="2000" dirty="0" err="1">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about</a:t>
            </a:r>
            <a:r>
              <a:rPr lang="de-DE" sz="2000" dirty="0">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 </a:t>
            </a:r>
            <a:r>
              <a:rPr lang="de-DE" sz="2000" dirty="0" err="1">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the</a:t>
            </a:r>
            <a:r>
              <a:rPr lang="de-DE" sz="2000" dirty="0">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 </a:t>
            </a:r>
            <a:r>
              <a:rPr lang="de-DE" sz="2000" dirty="0" err="1">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terms</a:t>
            </a:r>
            <a:r>
              <a:rPr lang="de-DE" sz="2000" dirty="0">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 and </a:t>
            </a:r>
            <a:r>
              <a:rPr lang="de-DE" sz="2000" dirty="0" err="1">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conditions</a:t>
            </a:r>
            <a:r>
              <a:rPr lang="de-DE" sz="2000" dirty="0">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 </a:t>
            </a:r>
            <a:r>
              <a:rPr lang="de-DE" sz="2000" dirty="0" err="1">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of</a:t>
            </a:r>
            <a:r>
              <a:rPr lang="de-DE" sz="2000" dirty="0">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 </a:t>
            </a:r>
            <a:r>
              <a:rPr lang="de-DE" sz="2000" dirty="0" err="1">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usage</a:t>
            </a:r>
            <a:r>
              <a:rPr lang="de-DE" sz="2000" dirty="0">
                <a:solidFill>
                  <a:schemeClr val="accent5"/>
                </a:solidFill>
                <a:effectLst/>
                <a:latin typeface="Source Sans Pro" panose="020B0503030403020204" pitchFamily="34" charset="0"/>
                <a:ea typeface="Calibri" panose="020F0502020204030204" pitchFamily="34" charset="0"/>
                <a:cs typeface="Arial" panose="020B0604020202020204" pitchFamily="34" charset="0"/>
              </a:rPr>
              <a:t>.</a:t>
            </a:r>
            <a:endParaRPr lang="en-GB" sz="2000" dirty="0">
              <a:solidFill>
                <a:schemeClr val="accent5"/>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C96ABDFA-531C-448A-99E6-1389A1A46B5B}"/>
              </a:ext>
            </a:extLst>
          </p:cNvPr>
          <p:cNvGrpSpPr/>
          <p:nvPr/>
        </p:nvGrpSpPr>
        <p:grpSpPr>
          <a:xfrm>
            <a:off x="3252770" y="1346097"/>
            <a:ext cx="5686458" cy="1190625"/>
            <a:chOff x="2847311" y="1497862"/>
            <a:chExt cx="5686458" cy="1190625"/>
          </a:xfrm>
        </p:grpSpPr>
        <p:pic>
          <p:nvPicPr>
            <p:cNvPr id="7" name="Picture 2" descr="cc logo">
              <a:extLst>
                <a:ext uri="{FF2B5EF4-FFF2-40B4-BE49-F238E27FC236}">
                  <a16:creationId xmlns:a16="http://schemas.microsoft.com/office/drawing/2014/main" id="{FEEB15F4-A538-42F1-9749-3380931128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7311" y="1497862"/>
              <a:ext cx="11811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BC22DB23-48CE-4D24-983D-52705DA767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2747" y="1497862"/>
              <a:ext cx="11811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37B248EA-582B-465E-9386-3F7487B326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8183" y="1497862"/>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D2523676-7380-44DC-87B4-FF504DE2F7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43144" y="1497862"/>
              <a:ext cx="1190625" cy="11906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8919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4936D4-C08B-449D-98C3-9BC948DB7575}"/>
              </a:ext>
            </a:extLst>
          </p:cNvPr>
          <p:cNvSpPr>
            <a:spLocks noGrp="1"/>
          </p:cNvSpPr>
          <p:nvPr>
            <p:ph type="title"/>
          </p:nvPr>
        </p:nvSpPr>
        <p:spPr/>
        <p:txBody>
          <a:bodyPr/>
          <a:lstStyle/>
          <a:p>
            <a:r>
              <a:rPr lang="en-GB" dirty="0"/>
              <a:t>Why having a course on Creativity &amp; Innovation?</a:t>
            </a:r>
          </a:p>
        </p:txBody>
      </p:sp>
      <p:sp>
        <p:nvSpPr>
          <p:cNvPr id="3" name="Marcador de contenido 2">
            <a:extLst>
              <a:ext uri="{FF2B5EF4-FFF2-40B4-BE49-F238E27FC236}">
                <a16:creationId xmlns:a16="http://schemas.microsoft.com/office/drawing/2014/main" id="{9211BCC6-2D9E-4C60-B3F4-1BFA6B3359ED}"/>
              </a:ext>
            </a:extLst>
          </p:cNvPr>
          <p:cNvSpPr>
            <a:spLocks noGrp="1"/>
          </p:cNvSpPr>
          <p:nvPr>
            <p:ph idx="1"/>
          </p:nvPr>
        </p:nvSpPr>
        <p:spPr>
          <a:xfrm>
            <a:off x="838200" y="1825625"/>
            <a:ext cx="10515600" cy="4351338"/>
          </a:xfrm>
        </p:spPr>
        <p:txBody>
          <a:bodyPr numCol="2" spcCol="360000">
            <a:noAutofit/>
          </a:bodyPr>
          <a:lstStyle/>
          <a:p>
            <a:pPr marL="0" indent="0">
              <a:lnSpc>
                <a:spcPct val="110000"/>
              </a:lnSpc>
              <a:buNone/>
            </a:pPr>
            <a:r>
              <a:rPr lang="en-GB" sz="1450" dirty="0">
                <a:latin typeface="Calibri" panose="020F0502020204030204" pitchFamily="34" charset="0"/>
                <a:cs typeface="Calibri" panose="020F0502020204030204" pitchFamily="34" charset="0"/>
              </a:rPr>
              <a:t>In recent years, creativity has increasingly been on the agenda of scientists, experts and political decision-makers. </a:t>
            </a:r>
            <a:r>
              <a:rPr lang="en-GB" sz="1450" dirty="0">
                <a:solidFill>
                  <a:schemeClr val="bg1"/>
                </a:solidFill>
                <a:highlight>
                  <a:srgbClr val="0CAF8C"/>
                </a:highlight>
                <a:latin typeface="Calibri" panose="020F0502020204030204" pitchFamily="34" charset="0"/>
                <a:cs typeface="Calibri" panose="020F0502020204030204" pitchFamily="34" charset="0"/>
              </a:rPr>
              <a:t>It is the prerequisite for change, for alternative ideas and solutions</a:t>
            </a:r>
            <a:r>
              <a:rPr lang="en-GB" sz="1450" dirty="0">
                <a:latin typeface="Calibri" panose="020F0502020204030204" pitchFamily="34" charset="0"/>
                <a:cs typeface="Calibri" panose="020F0502020204030204" pitchFamily="34" charset="0"/>
              </a:rPr>
              <a:t>, for innovation. The European Commission's "</a:t>
            </a:r>
            <a:r>
              <a:rPr lang="en-GB" sz="1450" dirty="0" err="1">
                <a:latin typeface="Calibri" panose="020F0502020204030204" pitchFamily="34" charset="0"/>
                <a:cs typeface="Calibri" panose="020F0502020204030204" pitchFamily="34" charset="0"/>
              </a:rPr>
              <a:t>EntreComp</a:t>
            </a:r>
            <a:r>
              <a:rPr lang="en-GB" sz="1450" dirty="0">
                <a:latin typeface="Calibri" panose="020F0502020204030204" pitchFamily="34" charset="0"/>
                <a:cs typeface="Calibri" panose="020F0502020204030204" pitchFamily="34" charset="0"/>
              </a:rPr>
              <a:t>" report, published in 2016, makes the further development of entrepreneurial skills and competencies an important political goal and prominently highlights creativity as one of a total of 15 relevant key competencies (</a:t>
            </a:r>
            <a:r>
              <a:rPr lang="en-GB" sz="1450" dirty="0" err="1">
                <a:latin typeface="Calibri" panose="020F0502020204030204" pitchFamily="34" charset="0"/>
                <a:cs typeface="Calibri" panose="020F0502020204030204" pitchFamily="34" charset="0"/>
              </a:rPr>
              <a:t>Bacigalupo</a:t>
            </a:r>
            <a:r>
              <a:rPr lang="en-GB" sz="1450" dirty="0">
                <a:latin typeface="Calibri" panose="020F0502020204030204" pitchFamily="34" charset="0"/>
                <a:cs typeface="Calibri" panose="020F0502020204030204" pitchFamily="34" charset="0"/>
              </a:rPr>
              <a:t>, </a:t>
            </a:r>
            <a:r>
              <a:rPr lang="en-GB" sz="1450" dirty="0" err="1">
                <a:latin typeface="Calibri" panose="020F0502020204030204" pitchFamily="34" charset="0"/>
                <a:cs typeface="Calibri" panose="020F0502020204030204" pitchFamily="34" charset="0"/>
              </a:rPr>
              <a:t>Kampylis</a:t>
            </a:r>
            <a:r>
              <a:rPr lang="en-GB" sz="1450" dirty="0">
                <a:latin typeface="Calibri" panose="020F0502020204030204" pitchFamily="34" charset="0"/>
                <a:cs typeface="Calibri" panose="020F0502020204030204" pitchFamily="34" charset="0"/>
              </a:rPr>
              <a:t>, Punie &amp; van Brande 2016).</a:t>
            </a:r>
          </a:p>
          <a:p>
            <a:pPr marL="0" indent="0">
              <a:lnSpc>
                <a:spcPct val="110000"/>
              </a:lnSpc>
              <a:buNone/>
            </a:pPr>
            <a:r>
              <a:rPr lang="en-GB" sz="1450" dirty="0">
                <a:latin typeface="Calibri" panose="020F0502020204030204" pitchFamily="34" charset="0"/>
                <a:cs typeface="Calibri" panose="020F0502020204030204" pitchFamily="34" charset="0"/>
              </a:rPr>
              <a:t>As an innovative university, Münster University of Applied Sciences (MUAS) must not only talk about creativity and diversity, but must also </a:t>
            </a:r>
            <a:r>
              <a:rPr lang="en-GB" sz="1450" dirty="0">
                <a:solidFill>
                  <a:schemeClr val="bg1"/>
                </a:solidFill>
                <a:highlight>
                  <a:srgbClr val="0CAF8C"/>
                </a:highlight>
                <a:latin typeface="Calibri" panose="020F0502020204030204" pitchFamily="34" charset="0"/>
                <a:cs typeface="Calibri" panose="020F0502020204030204" pitchFamily="34" charset="0"/>
              </a:rPr>
              <a:t>provide students with access to the development of their own creativity</a:t>
            </a:r>
            <a:r>
              <a:rPr lang="en-GB" sz="1450" dirty="0">
                <a:latin typeface="Calibri" panose="020F0502020204030204" pitchFamily="34" charset="0"/>
                <a:cs typeface="Calibri" panose="020F0502020204030204" pitchFamily="34" charset="0"/>
              </a:rPr>
              <a:t>. Despite the great general interest in the subject, the promotion of creativity has not yet been anchored in the curriculum of students at the Münster School of Business (MSB), and similarly, at other faculties within our University of Applied Sciences.</a:t>
            </a:r>
          </a:p>
          <a:p>
            <a:pPr marL="0" indent="0">
              <a:lnSpc>
                <a:spcPct val="110000"/>
              </a:lnSpc>
              <a:buNone/>
            </a:pPr>
            <a:r>
              <a:rPr lang="en-GB" sz="1450" dirty="0">
                <a:latin typeface="Calibri" panose="020F0502020204030204" pitchFamily="34" charset="0"/>
                <a:cs typeface="Calibri" panose="020F0502020204030204" pitchFamily="34" charset="0"/>
              </a:rPr>
              <a:t>In previous courses, the focus has been on teaching specialist and methodological knowledge - but in order to be able to accept this knowledge and transfer it to other areas within and outside the university, </a:t>
            </a:r>
            <a:r>
              <a:rPr lang="en-GB" sz="1450" dirty="0">
                <a:solidFill>
                  <a:schemeClr val="bg1"/>
                </a:solidFill>
                <a:highlight>
                  <a:srgbClr val="0CAF8C"/>
                </a:highlight>
                <a:latin typeface="Calibri" panose="020F0502020204030204" pitchFamily="34" charset="0"/>
                <a:cs typeface="Calibri" panose="020F0502020204030204" pitchFamily="34" charset="0"/>
              </a:rPr>
              <a:t>students must be able to think creatively and be able to make new connections to other topics and areas</a:t>
            </a:r>
            <a:r>
              <a:rPr lang="en-GB" sz="1450" dirty="0">
                <a:latin typeface="Calibri" panose="020F0502020204030204" pitchFamily="34" charset="0"/>
                <a:cs typeface="Calibri" panose="020F0502020204030204" pitchFamily="34" charset="0"/>
              </a:rPr>
              <a:t>. </a:t>
            </a:r>
          </a:p>
          <a:p>
            <a:pPr marL="0" indent="0">
              <a:lnSpc>
                <a:spcPct val="110000"/>
              </a:lnSpc>
              <a:buNone/>
            </a:pPr>
            <a:r>
              <a:rPr lang="en-GB" sz="1450" dirty="0">
                <a:latin typeface="Calibri" panose="020F0502020204030204" pitchFamily="34" charset="0"/>
                <a:cs typeface="Calibri" panose="020F0502020204030204" pitchFamily="34" charset="0"/>
              </a:rPr>
              <a:t>The development of one's own creativity </a:t>
            </a:r>
            <a:r>
              <a:rPr lang="en-GB" sz="1450" dirty="0">
                <a:solidFill>
                  <a:schemeClr val="bg1"/>
                </a:solidFill>
                <a:highlight>
                  <a:srgbClr val="0CAF8C"/>
                </a:highlight>
                <a:latin typeface="Calibri" panose="020F0502020204030204" pitchFamily="34" charset="0"/>
                <a:cs typeface="Calibri" panose="020F0502020204030204" pitchFamily="34" charset="0"/>
              </a:rPr>
              <a:t>is necessary to meet existing and new challenges of our society</a:t>
            </a:r>
            <a:r>
              <a:rPr lang="en-GB" sz="1450" dirty="0">
                <a:latin typeface="Calibri" panose="020F0502020204030204" pitchFamily="34" charset="0"/>
                <a:cs typeface="Calibri" panose="020F0502020204030204" pitchFamily="34" charset="0"/>
              </a:rPr>
              <a:t>. It should therefore be the task of every educational institution to promote these competences in a targeted manner. </a:t>
            </a:r>
          </a:p>
          <a:p>
            <a:pPr marL="0" indent="0">
              <a:lnSpc>
                <a:spcPct val="110000"/>
              </a:lnSpc>
              <a:buNone/>
            </a:pPr>
            <a:r>
              <a:rPr lang="en-GB" sz="1450" dirty="0">
                <a:latin typeface="Calibri" panose="020F0502020204030204" pitchFamily="34" charset="0"/>
                <a:cs typeface="Calibri" panose="020F0502020204030204" pitchFamily="34" charset="0"/>
              </a:rPr>
              <a:t>At the MSB, we have developed a 3-ECTS course that satisfies these needs. Although having been developed in the business context, it is constructed as a holistic approach and can be used by other faculties, too. Our proposed methods and tools are not context specific and can be chosen in accordance with the circumstances of the situation and the needs of the project. Our aim is the development of the creative potential among all our students.</a:t>
            </a:r>
          </a:p>
        </p:txBody>
      </p:sp>
      <p:sp>
        <p:nvSpPr>
          <p:cNvPr id="7" name="Marcador de número de diapositiva 6">
            <a:extLst>
              <a:ext uri="{FF2B5EF4-FFF2-40B4-BE49-F238E27FC236}">
                <a16:creationId xmlns:a16="http://schemas.microsoft.com/office/drawing/2014/main" id="{327DCC43-C957-401A-9F34-B3BB4B7E7463}"/>
              </a:ext>
            </a:extLst>
          </p:cNvPr>
          <p:cNvSpPr>
            <a:spLocks noGrp="1"/>
          </p:cNvSpPr>
          <p:nvPr>
            <p:ph type="sldNum" sz="quarter" idx="12"/>
          </p:nvPr>
        </p:nvSpPr>
        <p:spPr/>
        <p:txBody>
          <a:bodyPr/>
          <a:lstStyle/>
          <a:p>
            <a:fld id="{83B28CEB-C3B6-481E-BDEB-A262F57583F0}" type="slidenum">
              <a:rPr lang="en-GB" smtClean="0"/>
              <a:t>2</a:t>
            </a:fld>
            <a:endParaRPr lang="en-GB"/>
          </a:p>
        </p:txBody>
      </p:sp>
    </p:spTree>
    <p:extLst>
      <p:ext uri="{BB962C8B-B14F-4D97-AF65-F5344CB8AC3E}">
        <p14:creationId xmlns:p14="http://schemas.microsoft.com/office/powerpoint/2010/main" val="2158143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2BE848D-A517-4A92-9B33-C45DF5C1EEFC}"/>
              </a:ext>
            </a:extLst>
          </p:cNvPr>
          <p:cNvSpPr>
            <a:spLocks noGrp="1"/>
          </p:cNvSpPr>
          <p:nvPr>
            <p:ph type="title"/>
          </p:nvPr>
        </p:nvSpPr>
        <p:spPr/>
        <p:txBody>
          <a:bodyPr/>
          <a:lstStyle/>
          <a:p>
            <a:r>
              <a:rPr lang="en-GB" dirty="0"/>
              <a:t>Course Learning Objectives</a:t>
            </a:r>
          </a:p>
        </p:txBody>
      </p:sp>
      <p:graphicFrame>
        <p:nvGraphicFramePr>
          <p:cNvPr id="7" name="Marcador de contenido 6">
            <a:extLst>
              <a:ext uri="{FF2B5EF4-FFF2-40B4-BE49-F238E27FC236}">
                <a16:creationId xmlns:a16="http://schemas.microsoft.com/office/drawing/2014/main" id="{87284FC5-8A8C-4C15-9C63-F91D2BF2675B}"/>
              </a:ext>
            </a:extLst>
          </p:cNvPr>
          <p:cNvGraphicFramePr>
            <a:graphicFrameLocks noGrp="1"/>
          </p:cNvGraphicFramePr>
          <p:nvPr>
            <p:ph idx="1"/>
            <p:extLst>
              <p:ext uri="{D42A27DB-BD31-4B8C-83A1-F6EECF244321}">
                <p14:modId xmlns:p14="http://schemas.microsoft.com/office/powerpoint/2010/main" val="30697504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6" name="Marcador de número de diapositiva 75">
            <a:extLst>
              <a:ext uri="{FF2B5EF4-FFF2-40B4-BE49-F238E27FC236}">
                <a16:creationId xmlns:a16="http://schemas.microsoft.com/office/drawing/2014/main" id="{A70C23CD-D694-44A5-AE23-4F07E39B00E6}"/>
              </a:ext>
            </a:extLst>
          </p:cNvPr>
          <p:cNvSpPr>
            <a:spLocks noGrp="1"/>
          </p:cNvSpPr>
          <p:nvPr>
            <p:ph type="sldNum" sz="quarter" idx="12"/>
          </p:nvPr>
        </p:nvSpPr>
        <p:spPr/>
        <p:txBody>
          <a:bodyPr/>
          <a:lstStyle/>
          <a:p>
            <a:fld id="{83B28CEB-C3B6-481E-BDEB-A262F57583F0}" type="slidenum">
              <a:rPr lang="en-GB" smtClean="0"/>
              <a:t>3</a:t>
            </a:fld>
            <a:endParaRPr lang="en-GB"/>
          </a:p>
        </p:txBody>
      </p:sp>
    </p:spTree>
    <p:extLst>
      <p:ext uri="{BB962C8B-B14F-4D97-AF65-F5344CB8AC3E}">
        <p14:creationId xmlns:p14="http://schemas.microsoft.com/office/powerpoint/2010/main" val="408147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E18B851E-18E9-4BEF-834B-2EAF583E6BC6}"/>
              </a:ext>
            </a:extLst>
          </p:cNvPr>
          <p:cNvSpPr>
            <a:spLocks noGrp="1"/>
          </p:cNvSpPr>
          <p:nvPr>
            <p:ph type="title"/>
          </p:nvPr>
        </p:nvSpPr>
        <p:spPr/>
        <p:txBody>
          <a:bodyPr/>
          <a:lstStyle/>
          <a:p>
            <a:r>
              <a:rPr lang="en-GB" dirty="0"/>
              <a:t>Definitions- C&amp;I in brief</a:t>
            </a:r>
          </a:p>
        </p:txBody>
      </p:sp>
      <p:graphicFrame>
        <p:nvGraphicFramePr>
          <p:cNvPr id="10" name="Tabla 10">
            <a:extLst>
              <a:ext uri="{FF2B5EF4-FFF2-40B4-BE49-F238E27FC236}">
                <a16:creationId xmlns:a16="http://schemas.microsoft.com/office/drawing/2014/main" id="{D361384D-D91F-4E0B-A9C3-B6ECB5C1352B}"/>
              </a:ext>
            </a:extLst>
          </p:cNvPr>
          <p:cNvGraphicFramePr>
            <a:graphicFrameLocks noGrp="1"/>
          </p:cNvGraphicFramePr>
          <p:nvPr>
            <p:ph idx="1"/>
            <p:extLst>
              <p:ext uri="{D42A27DB-BD31-4B8C-83A1-F6EECF244321}">
                <p14:modId xmlns:p14="http://schemas.microsoft.com/office/powerpoint/2010/main" val="791024977"/>
              </p:ext>
            </p:extLst>
          </p:nvPr>
        </p:nvGraphicFramePr>
        <p:xfrm>
          <a:off x="838200" y="1869563"/>
          <a:ext cx="10515597" cy="4513074"/>
        </p:xfrm>
        <a:graphic>
          <a:graphicData uri="http://schemas.openxmlformats.org/drawingml/2006/table">
            <a:tbl>
              <a:tblPr firstRow="1" firstCol="1">
                <a:tableStyleId>{0505E3EF-67EA-436B-97B2-0124C06EBD24}</a:tableStyleId>
              </a:tblPr>
              <a:tblGrid>
                <a:gridCol w="1522863">
                  <a:extLst>
                    <a:ext uri="{9D8B030D-6E8A-4147-A177-3AD203B41FA5}">
                      <a16:colId xmlns:a16="http://schemas.microsoft.com/office/drawing/2014/main" val="157857491"/>
                    </a:ext>
                  </a:extLst>
                </a:gridCol>
                <a:gridCol w="4230806">
                  <a:extLst>
                    <a:ext uri="{9D8B030D-6E8A-4147-A177-3AD203B41FA5}">
                      <a16:colId xmlns:a16="http://schemas.microsoft.com/office/drawing/2014/main" val="2820270236"/>
                    </a:ext>
                  </a:extLst>
                </a:gridCol>
                <a:gridCol w="4761928">
                  <a:extLst>
                    <a:ext uri="{9D8B030D-6E8A-4147-A177-3AD203B41FA5}">
                      <a16:colId xmlns:a16="http://schemas.microsoft.com/office/drawing/2014/main" val="3305824251"/>
                    </a:ext>
                  </a:extLst>
                </a:gridCol>
              </a:tblGrid>
              <a:tr h="663306">
                <a:tc>
                  <a:txBody>
                    <a:bodyPr/>
                    <a:lstStyle/>
                    <a:p>
                      <a:pPr algn="ctr"/>
                      <a:endParaRPr lang="en-GB" sz="1800" dirty="0"/>
                    </a:p>
                  </a:txBody>
                  <a:tcPr anchor="ctr"/>
                </a:tc>
                <a:tc>
                  <a:txBody>
                    <a:bodyPr/>
                    <a:lstStyle/>
                    <a:p>
                      <a:pPr algn="ctr"/>
                      <a:r>
                        <a:rPr lang="en-GB" sz="1800" dirty="0"/>
                        <a:t>Creativity</a:t>
                      </a:r>
                    </a:p>
                  </a:txBody>
                  <a:tcPr anchor="ctr"/>
                </a:tc>
                <a:tc>
                  <a:txBody>
                    <a:bodyPr/>
                    <a:lstStyle/>
                    <a:p>
                      <a:pPr algn="ctr"/>
                      <a:r>
                        <a:rPr lang="en-GB" sz="1800" dirty="0"/>
                        <a:t>Innovation</a:t>
                      </a:r>
                    </a:p>
                  </a:txBody>
                  <a:tcPr anchor="ctr"/>
                </a:tc>
                <a:extLst>
                  <a:ext uri="{0D108BD9-81ED-4DB2-BD59-A6C34878D82A}">
                    <a16:rowId xmlns:a16="http://schemas.microsoft.com/office/drawing/2014/main" val="2856741474"/>
                  </a:ext>
                </a:extLst>
              </a:tr>
              <a:tr h="1985393">
                <a:tc>
                  <a:txBody>
                    <a:bodyPr/>
                    <a:lstStyle/>
                    <a:p>
                      <a:pPr marL="0" indent="0">
                        <a:spcBef>
                          <a:spcPts val="600"/>
                        </a:spcBef>
                        <a:buNone/>
                      </a:pPr>
                      <a:r>
                        <a:rPr lang="en-GB" sz="1800" dirty="0"/>
                        <a:t>What some experts said in our </a:t>
                      </a:r>
                      <a:r>
                        <a:rPr lang="en-GB" sz="1800" dirty="0">
                          <a:solidFill>
                            <a:schemeClr val="bg1"/>
                          </a:solidFill>
                          <a:highlight>
                            <a:srgbClr val="0CAF8C"/>
                          </a:highlight>
                        </a:rPr>
                        <a:t>interviews</a:t>
                      </a:r>
                      <a:endParaRPr lang="en-GB" sz="1800" dirty="0"/>
                    </a:p>
                  </a:txBody>
                  <a:tcPr anchor="ctr"/>
                </a:tc>
                <a:tc>
                  <a:txBody>
                    <a:bodyPr/>
                    <a:lstStyle/>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Creativity is the human ability to come up with new ideas</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It is an important part in problem-solving.</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It is not the same as being artsy. Creativity is coming up with ideas to address an specific problem.</a:t>
                      </a:r>
                    </a:p>
                  </a:txBody>
                  <a:tcPr anchor="ctr"/>
                </a:tc>
                <a:tc>
                  <a:txBody>
                    <a:bodyPr/>
                    <a:lstStyle/>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Innovation means introducing something which is new and useful to the world.</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Innovation is applying creative solutions to a specific context.</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Innovation is to come up with new ways to create, capture and deliver value.</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Innovation is implementation.</a:t>
                      </a:r>
                    </a:p>
                  </a:txBody>
                  <a:tcPr anchor="ctr"/>
                </a:tc>
                <a:extLst>
                  <a:ext uri="{0D108BD9-81ED-4DB2-BD59-A6C34878D82A}">
                    <a16:rowId xmlns:a16="http://schemas.microsoft.com/office/drawing/2014/main" val="3509610142"/>
                  </a:ext>
                </a:extLst>
              </a:tr>
              <a:tr h="1838088">
                <a:tc>
                  <a:txBody>
                    <a:bodyPr/>
                    <a:lstStyle/>
                    <a:p>
                      <a:pPr algn="l"/>
                      <a:r>
                        <a:rPr lang="en-GB" sz="1800" dirty="0"/>
                        <a:t>What </a:t>
                      </a:r>
                      <a:r>
                        <a:rPr lang="en-GB" sz="1800" dirty="0">
                          <a:solidFill>
                            <a:schemeClr val="bg1"/>
                          </a:solidFill>
                          <a:highlight>
                            <a:srgbClr val="0CAF8C"/>
                          </a:highlight>
                        </a:rPr>
                        <a:t>literature</a:t>
                      </a:r>
                      <a:r>
                        <a:rPr lang="en-GB" sz="1800" dirty="0"/>
                        <a:t> says</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nl-NL" sz="1800" dirty="0">
                          <a:latin typeface="Calibri" panose="020F0502020204030204" pitchFamily="34" charset="0"/>
                          <a:cs typeface="Calibri" panose="020F0502020204030204" pitchFamily="34" charset="0"/>
                        </a:rPr>
                        <a:t>Creativity is the process that leads to novel and useful solutions to given open problems (Amabile, 1996)</a:t>
                      </a:r>
                      <a:endParaRPr lang="en-GB" sz="1800" dirty="0">
                        <a:latin typeface="Calibri" panose="020F0502020204030204" pitchFamily="34" charset="0"/>
                        <a:cs typeface="Calibri" panose="020F0502020204030204" pitchFamily="34" charset="0"/>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Calibri" panose="020F0502020204030204" pitchFamily="34" charset="0"/>
                          <a:cs typeface="Calibri" panose="020F0502020204030204" pitchFamily="34" charset="0"/>
                        </a:rPr>
                        <a:t>“Innovation is the implementation of a new or significantly improved product, service or process that creates added value for your project or a competitive advantage for your company.” (</a:t>
                      </a:r>
                      <a:r>
                        <a:rPr lang="en-GB" sz="1800" dirty="0" err="1">
                          <a:latin typeface="Calibri" panose="020F0502020204030204" pitchFamily="34" charset="0"/>
                          <a:cs typeface="Calibri" panose="020F0502020204030204" pitchFamily="34" charset="0"/>
                        </a:rPr>
                        <a:t>Gechman</a:t>
                      </a:r>
                      <a:r>
                        <a:rPr lang="en-GB" sz="1800" dirty="0">
                          <a:latin typeface="Calibri" panose="020F0502020204030204" pitchFamily="34" charset="0"/>
                          <a:cs typeface="Calibri" panose="020F0502020204030204" pitchFamily="34" charset="0"/>
                        </a:rPr>
                        <a:t>, 2019).</a:t>
                      </a:r>
                    </a:p>
                  </a:txBody>
                  <a:tcPr anchor="ctr"/>
                </a:tc>
                <a:extLst>
                  <a:ext uri="{0D108BD9-81ED-4DB2-BD59-A6C34878D82A}">
                    <a16:rowId xmlns:a16="http://schemas.microsoft.com/office/drawing/2014/main" val="293077036"/>
                  </a:ext>
                </a:extLst>
              </a:tr>
            </a:tbl>
          </a:graphicData>
        </a:graphic>
      </p:graphicFrame>
      <p:sp>
        <p:nvSpPr>
          <p:cNvPr id="7" name="Marcador de número de diapositiva 6">
            <a:extLst>
              <a:ext uri="{FF2B5EF4-FFF2-40B4-BE49-F238E27FC236}">
                <a16:creationId xmlns:a16="http://schemas.microsoft.com/office/drawing/2014/main" id="{AABA88A3-1FD3-4294-B560-B2582FCC26FC}"/>
              </a:ext>
            </a:extLst>
          </p:cNvPr>
          <p:cNvSpPr>
            <a:spLocks noGrp="1"/>
          </p:cNvSpPr>
          <p:nvPr>
            <p:ph type="sldNum" sz="quarter" idx="12"/>
          </p:nvPr>
        </p:nvSpPr>
        <p:spPr/>
        <p:txBody>
          <a:bodyPr/>
          <a:lstStyle/>
          <a:p>
            <a:fld id="{83B28CEB-C3B6-481E-BDEB-A262F57583F0}" type="slidenum">
              <a:rPr lang="en-GB" smtClean="0"/>
              <a:t>4</a:t>
            </a:fld>
            <a:endParaRPr lang="en-GB"/>
          </a:p>
        </p:txBody>
      </p:sp>
    </p:spTree>
    <p:extLst>
      <p:ext uri="{BB962C8B-B14F-4D97-AF65-F5344CB8AC3E}">
        <p14:creationId xmlns:p14="http://schemas.microsoft.com/office/powerpoint/2010/main" val="2464164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17D87EDA-33AE-48C2-B399-18259FA4FE4C}"/>
              </a:ext>
            </a:extLst>
          </p:cNvPr>
          <p:cNvSpPr>
            <a:spLocks noGrp="1"/>
          </p:cNvSpPr>
          <p:nvPr>
            <p:ph type="title"/>
          </p:nvPr>
        </p:nvSpPr>
        <p:spPr>
          <a:xfrm>
            <a:off x="838201" y="365125"/>
            <a:ext cx="8295639" cy="1325563"/>
          </a:xfrm>
        </p:spPr>
        <p:txBody>
          <a:bodyPr/>
          <a:lstStyle/>
          <a:p>
            <a:r>
              <a:rPr lang="en-GB" dirty="0"/>
              <a:t>Connection between Creativity &amp; Innovation</a:t>
            </a:r>
          </a:p>
        </p:txBody>
      </p:sp>
      <p:sp>
        <p:nvSpPr>
          <p:cNvPr id="9" name="Marcador de contenido 8">
            <a:extLst>
              <a:ext uri="{FF2B5EF4-FFF2-40B4-BE49-F238E27FC236}">
                <a16:creationId xmlns:a16="http://schemas.microsoft.com/office/drawing/2014/main" id="{F3D69DC7-3A74-4694-BBF9-D5C3F2148234}"/>
              </a:ext>
            </a:extLst>
          </p:cNvPr>
          <p:cNvSpPr>
            <a:spLocks noGrp="1"/>
          </p:cNvSpPr>
          <p:nvPr>
            <p:ph idx="1"/>
          </p:nvPr>
        </p:nvSpPr>
        <p:spPr/>
        <p:txBody>
          <a:bodyPr>
            <a:noAutofit/>
          </a:bodyPr>
          <a:lstStyle/>
          <a:p>
            <a:pPr marL="0" indent="0">
              <a:spcBef>
                <a:spcPts val="600"/>
              </a:spcBef>
              <a:buNone/>
            </a:pPr>
            <a:r>
              <a:rPr lang="en-GB" sz="1600" dirty="0"/>
              <a:t>Paraphrasing what some experts said in the </a:t>
            </a:r>
            <a:r>
              <a:rPr lang="en-GB" sz="1600" dirty="0">
                <a:solidFill>
                  <a:schemeClr val="bg1"/>
                </a:solidFill>
                <a:highlight>
                  <a:srgbClr val="0CAF8C"/>
                </a:highlight>
              </a:rPr>
              <a:t>interviews</a:t>
            </a:r>
            <a:r>
              <a:rPr lang="en-GB" sz="1600" dirty="0"/>
              <a:t>: </a:t>
            </a:r>
          </a:p>
          <a:p>
            <a:pPr>
              <a:spcBef>
                <a:spcPts val="600"/>
              </a:spcBef>
            </a:pPr>
            <a:r>
              <a:rPr lang="en-GB" sz="1600" dirty="0">
                <a:latin typeface="Calibri" panose="020F0502020204030204" pitchFamily="34" charset="0"/>
                <a:cs typeface="Calibri" panose="020F0502020204030204" pitchFamily="34" charset="0"/>
              </a:rPr>
              <a:t>Innovation is a result of creativity. Put in a very simple way, creativity is all about generating ideas, and innovation is putting those ideas into practice.</a:t>
            </a:r>
          </a:p>
          <a:p>
            <a:pPr>
              <a:spcBef>
                <a:spcPts val="600"/>
              </a:spcBef>
            </a:pPr>
            <a:r>
              <a:rPr lang="en-GB" sz="1600" dirty="0">
                <a:latin typeface="Calibri" panose="020F0502020204030204" pitchFamily="34" charset="0"/>
                <a:cs typeface="Calibri" panose="020F0502020204030204" pitchFamily="34" charset="0"/>
              </a:rPr>
              <a:t>One cannot live without the other. Creativity is essential for innovation.</a:t>
            </a:r>
          </a:p>
          <a:p>
            <a:pPr>
              <a:spcBef>
                <a:spcPts val="600"/>
              </a:spcBef>
            </a:pPr>
            <a:r>
              <a:rPr lang="en-GB" sz="1600" dirty="0">
                <a:latin typeface="Calibri" panose="020F0502020204030204" pitchFamily="34" charset="0"/>
                <a:cs typeface="Calibri" panose="020F0502020204030204" pitchFamily="34" charset="0"/>
              </a:rPr>
              <a:t>Creativity is antecedent to innovation. Creativity is to generate solutions. Innovation is to implement the solutions. </a:t>
            </a:r>
          </a:p>
          <a:p>
            <a:pPr>
              <a:spcBef>
                <a:spcPts val="600"/>
              </a:spcBef>
            </a:pPr>
            <a:r>
              <a:rPr lang="en-GB" sz="1600" dirty="0">
                <a:latin typeface="Calibri" panose="020F0502020204030204" pitchFamily="34" charset="0"/>
                <a:cs typeface="Calibri" panose="020F0502020204030204" pitchFamily="34" charset="0"/>
              </a:rPr>
              <a:t>If you have a continuum, creativity is one side and innovation the other. At the innovation side there is the market, where the financial component and other market requirements are important.</a:t>
            </a:r>
          </a:p>
          <a:p>
            <a:pPr>
              <a:spcBef>
                <a:spcPts val="600"/>
              </a:spcBef>
            </a:pPr>
            <a:endParaRPr lang="en-GB" sz="1600" dirty="0"/>
          </a:p>
          <a:p>
            <a:pPr marL="0" indent="0">
              <a:spcBef>
                <a:spcPts val="600"/>
              </a:spcBef>
              <a:buNone/>
            </a:pPr>
            <a:r>
              <a:rPr lang="en-GB" sz="1600" dirty="0"/>
              <a:t>What the </a:t>
            </a:r>
            <a:r>
              <a:rPr lang="en-GB" sz="1600" dirty="0">
                <a:solidFill>
                  <a:schemeClr val="bg1"/>
                </a:solidFill>
                <a:highlight>
                  <a:srgbClr val="0CAF8C"/>
                </a:highlight>
              </a:rPr>
              <a:t>literature</a:t>
            </a:r>
            <a:r>
              <a:rPr lang="en-GB" sz="1600" dirty="0"/>
              <a:t> says:</a:t>
            </a:r>
          </a:p>
          <a:p>
            <a:pPr>
              <a:spcBef>
                <a:spcPts val="600"/>
              </a:spcBef>
            </a:pPr>
            <a:r>
              <a:rPr lang="en-GB" sz="1600" dirty="0">
                <a:latin typeface="Calibri" panose="020F0502020204030204" pitchFamily="34" charset="0"/>
                <a:cs typeface="Calibri" panose="020F0502020204030204" pitchFamily="34" charset="0"/>
              </a:rPr>
              <a:t>“While creativity is seen as the creation of a new idea, innovation is the broader concept of transforming this idea to create an added value” (</a:t>
            </a:r>
            <a:r>
              <a:rPr lang="en-GB" sz="1600" dirty="0" err="1">
                <a:latin typeface="Calibri" panose="020F0502020204030204" pitchFamily="34" charset="0"/>
                <a:cs typeface="Calibri" panose="020F0502020204030204" pitchFamily="34" charset="0"/>
              </a:rPr>
              <a:t>Heunks</a:t>
            </a:r>
            <a:r>
              <a:rPr lang="en-GB" sz="1600" dirty="0">
                <a:latin typeface="Calibri" panose="020F0502020204030204" pitchFamily="34" charset="0"/>
                <a:cs typeface="Calibri" panose="020F0502020204030204" pitchFamily="34" charset="0"/>
              </a:rPr>
              <a:t>, 1998; Kleiman, 2008).</a:t>
            </a:r>
          </a:p>
          <a:p>
            <a:pPr>
              <a:spcBef>
                <a:spcPts val="600"/>
              </a:spcBef>
            </a:pPr>
            <a:r>
              <a:rPr lang="en-GB" sz="1600" dirty="0">
                <a:latin typeface="Calibri" panose="020F0502020204030204" pitchFamily="34" charset="0"/>
                <a:cs typeface="Calibri" panose="020F0502020204030204" pitchFamily="34" charset="0"/>
              </a:rPr>
              <a:t>“Innovation is the implementation of a new or significantly improved product, service or process that creates added value for your project or a competitive advantage for your company. Creativity is a crucial part of innovation because there cannot be innovation without creativity. Creativity is the act of turning new and imaginative ideas into reality because, if you have ideas but don't act on them, you are imaginative but not creative.” (</a:t>
            </a:r>
            <a:r>
              <a:rPr lang="en-GB" sz="1600" dirty="0" err="1">
                <a:latin typeface="Calibri" panose="020F0502020204030204" pitchFamily="34" charset="0"/>
                <a:cs typeface="Calibri" panose="020F0502020204030204" pitchFamily="34" charset="0"/>
              </a:rPr>
              <a:t>Gechman</a:t>
            </a:r>
            <a:r>
              <a:rPr lang="en-GB" sz="1600" dirty="0">
                <a:latin typeface="Calibri" panose="020F0502020204030204" pitchFamily="34" charset="0"/>
                <a:cs typeface="Calibri" panose="020F0502020204030204" pitchFamily="34" charset="0"/>
              </a:rPr>
              <a:t>, 2019).</a:t>
            </a:r>
          </a:p>
        </p:txBody>
      </p:sp>
      <p:sp>
        <p:nvSpPr>
          <p:cNvPr id="7" name="Marcador de número de diapositiva 6">
            <a:extLst>
              <a:ext uri="{FF2B5EF4-FFF2-40B4-BE49-F238E27FC236}">
                <a16:creationId xmlns:a16="http://schemas.microsoft.com/office/drawing/2014/main" id="{906EA076-9BCD-48B3-9AEA-C5DE863E1752}"/>
              </a:ext>
            </a:extLst>
          </p:cNvPr>
          <p:cNvSpPr>
            <a:spLocks noGrp="1"/>
          </p:cNvSpPr>
          <p:nvPr>
            <p:ph type="sldNum" sz="quarter" idx="12"/>
          </p:nvPr>
        </p:nvSpPr>
        <p:spPr/>
        <p:txBody>
          <a:bodyPr/>
          <a:lstStyle/>
          <a:p>
            <a:fld id="{83B28CEB-C3B6-481E-BDEB-A262F57583F0}" type="slidenum">
              <a:rPr lang="en-GB" smtClean="0"/>
              <a:t>5</a:t>
            </a:fld>
            <a:endParaRPr lang="en-GB"/>
          </a:p>
        </p:txBody>
      </p:sp>
    </p:spTree>
    <p:extLst>
      <p:ext uri="{BB962C8B-B14F-4D97-AF65-F5344CB8AC3E}">
        <p14:creationId xmlns:p14="http://schemas.microsoft.com/office/powerpoint/2010/main" val="178306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D5BF6-6153-4293-97AC-1FD13718D193}"/>
              </a:ext>
            </a:extLst>
          </p:cNvPr>
          <p:cNvSpPr>
            <a:spLocks noGrp="1"/>
          </p:cNvSpPr>
          <p:nvPr>
            <p:ph type="title"/>
          </p:nvPr>
        </p:nvSpPr>
        <p:spPr/>
        <p:txBody>
          <a:bodyPr/>
          <a:lstStyle/>
          <a:p>
            <a:r>
              <a:rPr lang="en-GB" dirty="0">
                <a:solidFill>
                  <a:schemeClr val="accent2"/>
                </a:solidFill>
              </a:rPr>
              <a:t>About this manual</a:t>
            </a:r>
          </a:p>
        </p:txBody>
      </p:sp>
      <p:sp>
        <p:nvSpPr>
          <p:cNvPr id="4" name="Marcador de texto 3">
            <a:extLst>
              <a:ext uri="{FF2B5EF4-FFF2-40B4-BE49-F238E27FC236}">
                <a16:creationId xmlns:a16="http://schemas.microsoft.com/office/drawing/2014/main" id="{0BDC6656-67DF-4C05-858F-78DDD7735334}"/>
              </a:ext>
            </a:extLst>
          </p:cNvPr>
          <p:cNvSpPr>
            <a:spLocks noGrp="1"/>
          </p:cNvSpPr>
          <p:nvPr>
            <p:ph type="body" sz="half" idx="2"/>
          </p:nvPr>
        </p:nvSpPr>
        <p:spPr>
          <a:xfrm>
            <a:off x="839789" y="2151993"/>
            <a:ext cx="3636961" cy="4248807"/>
          </a:xfrm>
        </p:spPr>
        <p:txBody>
          <a:bodyPr>
            <a:normAutofit/>
          </a:bodyPr>
          <a:lstStyle/>
          <a:p>
            <a:r>
              <a:rPr lang="en-GB" dirty="0">
                <a:solidFill>
                  <a:schemeClr val="bg1"/>
                </a:solidFill>
                <a:latin typeface="Calibri" panose="020F0502020204030204" pitchFamily="34" charset="0"/>
                <a:cs typeface="Calibri" panose="020F0502020204030204" pitchFamily="34" charset="0"/>
              </a:rPr>
              <a:t>Based on </a:t>
            </a:r>
            <a:r>
              <a:rPr lang="en-GB" dirty="0">
                <a:latin typeface="Calibri" panose="020F0502020204030204" pitchFamily="34" charset="0"/>
                <a:cs typeface="Calibri" panose="020F0502020204030204" pitchFamily="34" charset="0"/>
              </a:rPr>
              <a:t>the main learnings from 15 semi-structured interviews with experts, t</a:t>
            </a:r>
            <a:r>
              <a:rPr lang="en-GB" dirty="0">
                <a:solidFill>
                  <a:schemeClr val="bg1"/>
                </a:solidFill>
                <a:latin typeface="Calibri" panose="020F0502020204030204" pitchFamily="34" charset="0"/>
                <a:cs typeface="Calibri" panose="020F0502020204030204" pitchFamily="34" charset="0"/>
              </a:rPr>
              <a:t>his manual compiles recommendations for facilitators to teach the Creativity &amp; Innovation (C&amp;I) course developed by the MSB</a:t>
            </a:r>
            <a:r>
              <a:rPr lang="en-GB" dirty="0">
                <a:latin typeface="Calibri" panose="020F0502020204030204" pitchFamily="34" charset="0"/>
                <a:cs typeface="Calibri" panose="020F0502020204030204" pitchFamily="34" charset="0"/>
              </a:rPr>
              <a:t>. </a:t>
            </a:r>
          </a:p>
          <a:p>
            <a:r>
              <a:rPr lang="en-GB" dirty="0">
                <a:latin typeface="Calibri" panose="020F0502020204030204" pitchFamily="34" charset="0"/>
                <a:cs typeface="Calibri" panose="020F0502020204030204" pitchFamily="34" charset="0"/>
              </a:rPr>
              <a:t>Aiming to transfer this knowledge to other faculties with the MUAS, we have put together key aspects to consider when developing creativity and innovation skills in students.</a:t>
            </a:r>
          </a:p>
          <a:p>
            <a:endParaRPr lang="en-GB" dirty="0">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8BE776F0-A1F8-4540-8122-87303949FF89}"/>
              </a:ext>
            </a:extLst>
          </p:cNvPr>
          <p:cNvSpPr>
            <a:spLocks noGrp="1"/>
          </p:cNvSpPr>
          <p:nvPr>
            <p:ph idx="1"/>
          </p:nvPr>
        </p:nvSpPr>
        <p:spPr>
          <a:xfrm>
            <a:off x="4872212" y="1368988"/>
            <a:ext cx="6480000" cy="4987362"/>
          </a:xfrm>
        </p:spPr>
        <p:txBody>
          <a:bodyPr>
            <a:normAutofit/>
          </a:bodyPr>
          <a:lstStyle/>
          <a:p>
            <a:pPr marL="0" indent="0">
              <a:buNone/>
            </a:pPr>
            <a:r>
              <a:rPr lang="en-GB" sz="2400" dirty="0">
                <a:solidFill>
                  <a:schemeClr val="accent1"/>
                </a:solidFill>
                <a:latin typeface="+mj-lt"/>
              </a:rPr>
              <a:t>How to teach creativity and innovation </a:t>
            </a:r>
            <a:r>
              <a:rPr lang="en-GB" sz="2400" i="1" dirty="0">
                <a:solidFill>
                  <a:schemeClr val="accent2"/>
                </a:solidFill>
                <a:latin typeface="+mj-lt"/>
              </a:rPr>
              <a:t>creatively</a:t>
            </a:r>
            <a:r>
              <a:rPr lang="en-GB" sz="2400" dirty="0">
                <a:solidFill>
                  <a:schemeClr val="accent1"/>
                </a:solidFill>
                <a:latin typeface="+mj-lt"/>
              </a:rPr>
              <a:t>?</a:t>
            </a:r>
          </a:p>
          <a:p>
            <a:pPr marL="0" indent="0">
              <a:spcBef>
                <a:spcPts val="1200"/>
              </a:spcBef>
              <a:buNone/>
            </a:pPr>
            <a:r>
              <a:rPr lang="en-GB" sz="1700" dirty="0">
                <a:latin typeface="Calibri" panose="020F0502020204030204" pitchFamily="34" charset="0"/>
                <a:cs typeface="Calibri" panose="020F0502020204030204" pitchFamily="34" charset="0"/>
              </a:rPr>
              <a:t>Creativity and innovation are not concepts that can be </a:t>
            </a:r>
            <a:r>
              <a:rPr lang="en-GB" sz="1700" i="1" dirty="0">
                <a:latin typeface="Calibri" panose="020F0502020204030204" pitchFamily="34" charset="0"/>
                <a:cs typeface="Calibri" panose="020F0502020204030204" pitchFamily="34" charset="0"/>
              </a:rPr>
              <a:t>taught. </a:t>
            </a:r>
            <a:r>
              <a:rPr lang="en-GB" sz="1700" dirty="0">
                <a:latin typeface="Calibri" panose="020F0502020204030204" pitchFamily="34" charset="0"/>
                <a:cs typeface="Calibri" panose="020F0502020204030204" pitchFamily="34" charset="0"/>
              </a:rPr>
              <a:t>Creativity</a:t>
            </a:r>
            <a:r>
              <a:rPr lang="en-GB" sz="1700" i="1" dirty="0">
                <a:latin typeface="Calibri" panose="020F0502020204030204" pitchFamily="34" charset="0"/>
                <a:cs typeface="Calibri" panose="020F0502020204030204" pitchFamily="34" charset="0"/>
              </a:rPr>
              <a:t> </a:t>
            </a:r>
            <a:r>
              <a:rPr lang="en-GB" sz="1700" dirty="0">
                <a:latin typeface="Calibri" panose="020F0502020204030204" pitchFamily="34" charset="0"/>
                <a:cs typeface="Calibri" panose="020F0502020204030204" pitchFamily="34" charset="0"/>
              </a:rPr>
              <a:t>is rather an ability that can be </a:t>
            </a:r>
            <a:r>
              <a:rPr lang="en-GB" sz="1700" i="1" dirty="0">
                <a:latin typeface="Calibri" panose="020F0502020204030204" pitchFamily="34" charset="0"/>
                <a:cs typeface="Calibri" panose="020F0502020204030204" pitchFamily="34" charset="0"/>
              </a:rPr>
              <a:t>developed, </a:t>
            </a:r>
            <a:r>
              <a:rPr lang="en-GB" sz="1700" dirty="0">
                <a:latin typeface="Calibri" panose="020F0502020204030204" pitchFamily="34" charset="0"/>
                <a:cs typeface="Calibri" panose="020F0502020204030204" pitchFamily="34" charset="0"/>
              </a:rPr>
              <a:t>and innovation is a process than can be </a:t>
            </a:r>
            <a:r>
              <a:rPr lang="en-GB" sz="1700" i="1" dirty="0">
                <a:latin typeface="Calibri" panose="020F0502020204030204" pitchFamily="34" charset="0"/>
                <a:cs typeface="Calibri" panose="020F0502020204030204" pitchFamily="34" charset="0"/>
              </a:rPr>
              <a:t>managed</a:t>
            </a:r>
            <a:r>
              <a:rPr lang="en-GB" sz="1700" dirty="0">
                <a:latin typeface="Calibri" panose="020F0502020204030204" pitchFamily="34" charset="0"/>
                <a:cs typeface="Calibri" panose="020F0502020204030204" pitchFamily="34" charset="0"/>
              </a:rPr>
              <a:t>. Facilitators should then enable students to develop their skills and to guide them along the process.</a:t>
            </a:r>
          </a:p>
          <a:p>
            <a:pPr marL="0" indent="0">
              <a:spcBef>
                <a:spcPts val="1200"/>
              </a:spcBef>
              <a:buNone/>
            </a:pPr>
            <a:r>
              <a:rPr lang="en-GB" sz="1700" dirty="0">
                <a:latin typeface="Calibri" panose="020F0502020204030204" pitchFamily="34" charset="0"/>
                <a:cs typeface="Calibri" panose="020F0502020204030204" pitchFamily="34" charset="0"/>
              </a:rPr>
              <a:t>Even though everyone is born creative, this skill can be enhanced by empowering students with the tools to be curious, to experiment, to explore, to question assumptions and to use their imagination.</a:t>
            </a:r>
          </a:p>
          <a:p>
            <a:pPr marL="0" indent="0">
              <a:spcBef>
                <a:spcPts val="1200"/>
              </a:spcBef>
              <a:buNone/>
            </a:pPr>
            <a:r>
              <a:rPr lang="en-GB" sz="1700" dirty="0">
                <a:latin typeface="Calibri" panose="020F0502020204030204" pitchFamily="34" charset="0"/>
                <a:cs typeface="Calibri" panose="020F0502020204030204" pitchFamily="34" charset="0"/>
              </a:rPr>
              <a:t>Creativity is a prerequisite for innovation. The further development of the own creativity requires practice and a supportive environment in which to flourish. Only then innovation can emerge.</a:t>
            </a:r>
          </a:p>
          <a:p>
            <a:pPr marL="0" indent="0">
              <a:spcBef>
                <a:spcPts val="1200"/>
              </a:spcBef>
              <a:buNone/>
            </a:pPr>
            <a:r>
              <a:rPr lang="en-GB" sz="1700" dirty="0">
                <a:latin typeface="Calibri" panose="020F0502020204030204" pitchFamily="34" charset="0"/>
                <a:cs typeface="Calibri" panose="020F0502020204030204" pitchFamily="34" charset="0"/>
              </a:rPr>
              <a:t>Following the recommendations of this manual and using the course material provided, you will be empowered to teach the concepts and to develop the skills in a creative and engaging way.</a:t>
            </a:r>
          </a:p>
        </p:txBody>
      </p:sp>
      <p:sp>
        <p:nvSpPr>
          <p:cNvPr id="7" name="Marcador de número de diapositiva 6">
            <a:extLst>
              <a:ext uri="{FF2B5EF4-FFF2-40B4-BE49-F238E27FC236}">
                <a16:creationId xmlns:a16="http://schemas.microsoft.com/office/drawing/2014/main" id="{8AD72916-BD5C-4013-B2A1-052039480205}"/>
              </a:ext>
            </a:extLst>
          </p:cNvPr>
          <p:cNvSpPr>
            <a:spLocks noGrp="1"/>
          </p:cNvSpPr>
          <p:nvPr>
            <p:ph type="sldNum" sz="quarter" idx="12"/>
          </p:nvPr>
        </p:nvSpPr>
        <p:spPr/>
        <p:txBody>
          <a:bodyPr/>
          <a:lstStyle/>
          <a:p>
            <a:fld id="{83B28CEB-C3B6-481E-BDEB-A262F57583F0}" type="slidenum">
              <a:rPr lang="en-GB" smtClean="0"/>
              <a:t>6</a:t>
            </a:fld>
            <a:endParaRPr lang="en-GB"/>
          </a:p>
        </p:txBody>
      </p:sp>
    </p:spTree>
    <p:extLst>
      <p:ext uri="{BB962C8B-B14F-4D97-AF65-F5344CB8AC3E}">
        <p14:creationId xmlns:p14="http://schemas.microsoft.com/office/powerpoint/2010/main" val="1297602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0AF8C3A-A7C8-46D8-B1FA-0699C0EE4BF9}"/>
              </a:ext>
            </a:extLst>
          </p:cNvPr>
          <p:cNvSpPr>
            <a:spLocks noGrp="1"/>
          </p:cNvSpPr>
          <p:nvPr>
            <p:ph type="title"/>
          </p:nvPr>
        </p:nvSpPr>
        <p:spPr>
          <a:xfrm>
            <a:off x="831850" y="1443038"/>
            <a:ext cx="10515600" cy="2613025"/>
          </a:xfrm>
        </p:spPr>
        <p:txBody>
          <a:bodyPr>
            <a:noAutofit/>
          </a:bodyPr>
          <a:lstStyle/>
          <a:p>
            <a:r>
              <a:rPr lang="en-GB" sz="4800" dirty="0"/>
              <a:t>The role of the facilitator is to enable students to develop their </a:t>
            </a:r>
            <a:r>
              <a:rPr lang="en-GB" sz="4800" dirty="0">
                <a:solidFill>
                  <a:schemeClr val="accent2"/>
                </a:solidFill>
              </a:rPr>
              <a:t>creative skills </a:t>
            </a:r>
            <a:r>
              <a:rPr lang="en-GB" sz="4800" dirty="0"/>
              <a:t>and to guide them along the </a:t>
            </a:r>
            <a:r>
              <a:rPr lang="en-GB" sz="4800" dirty="0">
                <a:solidFill>
                  <a:schemeClr val="accent2"/>
                </a:solidFill>
              </a:rPr>
              <a:t>process</a:t>
            </a:r>
            <a:r>
              <a:rPr lang="en-GB" sz="4800" dirty="0"/>
              <a:t>.</a:t>
            </a:r>
          </a:p>
        </p:txBody>
      </p:sp>
      <p:sp>
        <p:nvSpPr>
          <p:cNvPr id="3" name="Marcador de texto 2">
            <a:extLst>
              <a:ext uri="{FF2B5EF4-FFF2-40B4-BE49-F238E27FC236}">
                <a16:creationId xmlns:a16="http://schemas.microsoft.com/office/drawing/2014/main" id="{796003CB-E3FD-45B9-BED6-B482356236FF}"/>
              </a:ext>
            </a:extLst>
          </p:cNvPr>
          <p:cNvSpPr>
            <a:spLocks noGrp="1"/>
          </p:cNvSpPr>
          <p:nvPr>
            <p:ph type="body" idx="1"/>
          </p:nvPr>
        </p:nvSpPr>
        <p:spPr>
          <a:xfrm>
            <a:off x="831850" y="4322763"/>
            <a:ext cx="10515600" cy="1766887"/>
          </a:xfrm>
        </p:spPr>
        <p:txBody>
          <a:bodyPr>
            <a:normAutofit lnSpcReduction="10000"/>
          </a:bodyPr>
          <a:lstStyle/>
          <a:p>
            <a:r>
              <a:rPr lang="en-GB" sz="1600" dirty="0">
                <a:solidFill>
                  <a:schemeClr val="bg2"/>
                </a:solidFill>
                <a:latin typeface="Calibri" panose="020F0502020204030204" pitchFamily="34" charset="0"/>
                <a:cs typeface="Calibri" panose="020F0502020204030204" pitchFamily="34" charset="0"/>
              </a:rPr>
              <a:t>This can be achieved by embedding 4 crucial elements in the course:</a:t>
            </a:r>
          </a:p>
          <a:p>
            <a:pPr marL="457200" indent="-457200">
              <a:buAutoNum type="arabicPeriod"/>
            </a:pPr>
            <a:r>
              <a:rPr lang="en-GB" sz="1600" dirty="0">
                <a:solidFill>
                  <a:schemeClr val="bg2"/>
                </a:solidFill>
                <a:latin typeface="Calibri" panose="020F0502020204030204" pitchFamily="34" charset="0"/>
                <a:cs typeface="Calibri" panose="020F0502020204030204" pitchFamily="34" charset="0"/>
              </a:rPr>
              <a:t>Promoting favourable physical and relational environments, where creativity can flourish.</a:t>
            </a:r>
          </a:p>
          <a:p>
            <a:pPr marL="457200" indent="-457200">
              <a:buAutoNum type="arabicPeriod"/>
            </a:pPr>
            <a:r>
              <a:rPr lang="en-GB" sz="1600" dirty="0">
                <a:solidFill>
                  <a:schemeClr val="bg2"/>
                </a:solidFill>
                <a:latin typeface="Calibri" panose="020F0502020204030204" pitchFamily="34" charset="0"/>
                <a:cs typeface="Calibri" panose="020F0502020204030204" pitchFamily="34" charset="0"/>
              </a:rPr>
              <a:t>Providing students with structure and direction, without limiting their creativity.</a:t>
            </a:r>
          </a:p>
          <a:p>
            <a:pPr marL="457200" indent="-457200">
              <a:buAutoNum type="arabicPeriod"/>
            </a:pPr>
            <a:r>
              <a:rPr lang="en-GB" sz="1600" dirty="0">
                <a:solidFill>
                  <a:schemeClr val="bg2"/>
                </a:solidFill>
                <a:latin typeface="Calibri" panose="020F0502020204030204" pitchFamily="34" charset="0"/>
                <a:cs typeface="Calibri" panose="020F0502020204030204" pitchFamily="34" charset="0"/>
              </a:rPr>
              <a:t>Combining theory and practice, using real-life settings.</a:t>
            </a:r>
          </a:p>
          <a:p>
            <a:pPr marL="457200" indent="-457200">
              <a:buAutoNum type="arabicPeriod"/>
            </a:pPr>
            <a:r>
              <a:rPr lang="en-GB" sz="1600" dirty="0">
                <a:solidFill>
                  <a:schemeClr val="bg2"/>
                </a:solidFill>
                <a:latin typeface="Calibri" panose="020F0502020204030204" pitchFamily="34" charset="0"/>
                <a:cs typeface="Calibri" panose="020F0502020204030204" pitchFamily="34" charset="0"/>
              </a:rPr>
              <a:t>Offer constant 360° feedback and consultancy to students, as well as reflection. </a:t>
            </a:r>
          </a:p>
        </p:txBody>
      </p:sp>
      <p:sp>
        <p:nvSpPr>
          <p:cNvPr id="7" name="Marcador de número de diapositiva 6">
            <a:extLst>
              <a:ext uri="{FF2B5EF4-FFF2-40B4-BE49-F238E27FC236}">
                <a16:creationId xmlns:a16="http://schemas.microsoft.com/office/drawing/2014/main" id="{7DADC58F-C68E-4DBC-A9C4-E15FB397BA51}"/>
              </a:ext>
            </a:extLst>
          </p:cNvPr>
          <p:cNvSpPr>
            <a:spLocks noGrp="1"/>
          </p:cNvSpPr>
          <p:nvPr>
            <p:ph type="sldNum" sz="quarter" idx="12"/>
          </p:nvPr>
        </p:nvSpPr>
        <p:spPr/>
        <p:txBody>
          <a:bodyPr/>
          <a:lstStyle/>
          <a:p>
            <a:fld id="{83B28CEB-C3B6-481E-BDEB-A262F57583F0}" type="slidenum">
              <a:rPr lang="en-GB" smtClean="0"/>
              <a:t>7</a:t>
            </a:fld>
            <a:endParaRPr lang="en-GB"/>
          </a:p>
        </p:txBody>
      </p:sp>
    </p:spTree>
    <p:extLst>
      <p:ext uri="{BB962C8B-B14F-4D97-AF65-F5344CB8AC3E}">
        <p14:creationId xmlns:p14="http://schemas.microsoft.com/office/powerpoint/2010/main" val="373733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5F5FEE7D-B77A-4403-B335-875E3D3A9A50}"/>
              </a:ext>
            </a:extLst>
          </p:cNvPr>
          <p:cNvSpPr>
            <a:spLocks noGrp="1"/>
          </p:cNvSpPr>
          <p:nvPr>
            <p:ph type="title"/>
          </p:nvPr>
        </p:nvSpPr>
        <p:spPr>
          <a:xfrm>
            <a:off x="838200" y="365125"/>
            <a:ext cx="8570975" cy="1325563"/>
          </a:xfrm>
        </p:spPr>
        <p:txBody>
          <a:bodyPr>
            <a:noAutofit/>
          </a:bodyPr>
          <a:lstStyle/>
          <a:p>
            <a:r>
              <a:rPr lang="en-GB" sz="3400" dirty="0"/>
              <a:t>1. Promoting a favourable environment where creativity can flourish.</a:t>
            </a:r>
          </a:p>
        </p:txBody>
      </p:sp>
      <p:sp>
        <p:nvSpPr>
          <p:cNvPr id="14" name="Marcador de contenido 11">
            <a:extLst>
              <a:ext uri="{FF2B5EF4-FFF2-40B4-BE49-F238E27FC236}">
                <a16:creationId xmlns:a16="http://schemas.microsoft.com/office/drawing/2014/main" id="{B9E2D29B-3912-45ED-90A0-887051263DF3}"/>
              </a:ext>
            </a:extLst>
          </p:cNvPr>
          <p:cNvSpPr>
            <a:spLocks noGrp="1"/>
          </p:cNvSpPr>
          <p:nvPr>
            <p:ph idx="1"/>
          </p:nvPr>
        </p:nvSpPr>
        <p:spPr/>
        <p:txBody>
          <a:bodyPr anchor="ctr">
            <a:noAutofit/>
          </a:bodyPr>
          <a:lstStyle/>
          <a:p>
            <a:pPr marL="0" indent="0" algn="just">
              <a:buNone/>
            </a:pPr>
            <a:r>
              <a:rPr lang="en-GB" sz="2400" dirty="0">
                <a:solidFill>
                  <a:schemeClr val="bg1"/>
                </a:solidFill>
                <a:highlight>
                  <a:srgbClr val="0CAF8C"/>
                </a:highlight>
              </a:rPr>
              <a:t>Relational environment</a:t>
            </a:r>
          </a:p>
          <a:p>
            <a:pPr marL="141288" indent="-141288" algn="just"/>
            <a:r>
              <a:rPr lang="en-GB" sz="1800" dirty="0">
                <a:latin typeface="Calibri" panose="020F0502020204030204" pitchFamily="34" charset="0"/>
                <a:cs typeface="Calibri" panose="020F0502020204030204" pitchFamily="34" charset="0"/>
              </a:rPr>
              <a:t>As a facilitator, you must </a:t>
            </a:r>
            <a:r>
              <a:rPr lang="en-GB" sz="1800" b="1" dirty="0">
                <a:solidFill>
                  <a:schemeClr val="accent2"/>
                </a:solidFill>
                <a:latin typeface="Calibri" panose="020F0502020204030204" pitchFamily="34" charset="0"/>
                <a:cs typeface="Calibri" panose="020F0502020204030204" pitchFamily="34" charset="0"/>
              </a:rPr>
              <a:t>create a safe environment </a:t>
            </a:r>
            <a:r>
              <a:rPr lang="en-GB" sz="1800" dirty="0">
                <a:latin typeface="Calibri" panose="020F0502020204030204" pitchFamily="34" charset="0"/>
                <a:cs typeface="Calibri" panose="020F0502020204030204" pitchFamily="34" charset="0"/>
              </a:rPr>
              <a:t>by establishing not only a professional, but a </a:t>
            </a:r>
            <a:r>
              <a:rPr lang="en-GB" sz="1800" b="1" i="1" dirty="0">
                <a:solidFill>
                  <a:schemeClr val="accent2"/>
                </a:solidFill>
                <a:latin typeface="Calibri" panose="020F0502020204030204" pitchFamily="34" charset="0"/>
                <a:cs typeface="Calibri" panose="020F0502020204030204" pitchFamily="34" charset="0"/>
              </a:rPr>
              <a:t>human</a:t>
            </a:r>
            <a:r>
              <a:rPr lang="en-GB" sz="1800" b="1" dirty="0">
                <a:solidFill>
                  <a:schemeClr val="accent2"/>
                </a:solidFill>
                <a:latin typeface="Calibri" panose="020F0502020204030204" pitchFamily="34" charset="0"/>
                <a:cs typeface="Calibri" panose="020F0502020204030204" pitchFamily="34" charset="0"/>
              </a:rPr>
              <a:t> and trusting relationship with your students</a:t>
            </a:r>
            <a:r>
              <a:rPr lang="en-GB" sz="1800" dirty="0">
                <a:solidFill>
                  <a:schemeClr val="accent2"/>
                </a:solidFill>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Letting down some barriers and filters is a key aspect in the creativity process. </a:t>
            </a:r>
          </a:p>
          <a:p>
            <a:pPr marL="141288" indent="-141288" algn="just"/>
            <a:r>
              <a:rPr lang="en-GB" sz="1800" dirty="0">
                <a:latin typeface="Calibri" panose="020F0502020204030204" pitchFamily="34" charset="0"/>
                <a:cs typeface="Calibri" panose="020F0502020204030204" pitchFamily="34" charset="0"/>
              </a:rPr>
              <a:t>Creativity is a social process shaped through interactions with peers and instructors. As facilitator, you must </a:t>
            </a:r>
            <a:r>
              <a:rPr lang="en-GB" sz="1800" b="1" dirty="0">
                <a:solidFill>
                  <a:schemeClr val="accent2"/>
                </a:solidFill>
                <a:latin typeface="Calibri" panose="020F0502020204030204" pitchFamily="34" charset="0"/>
                <a:cs typeface="Calibri" panose="020F0502020204030204" pitchFamily="34" charset="0"/>
              </a:rPr>
              <a:t>actively foster interaction and encourage all students to participate</a:t>
            </a:r>
            <a:r>
              <a:rPr lang="en-GB" sz="1800" dirty="0">
                <a:latin typeface="Calibri" panose="020F0502020204030204" pitchFamily="34" charset="0"/>
                <a:cs typeface="Calibri" panose="020F0502020204030204" pitchFamily="34" charset="0"/>
              </a:rPr>
              <a:t> in class discussions.</a:t>
            </a:r>
          </a:p>
          <a:p>
            <a:pPr marL="141288" indent="-141288" algn="just"/>
            <a:r>
              <a:rPr lang="en-GB" sz="1800" dirty="0">
                <a:latin typeface="Calibri" panose="020F0502020204030204" pitchFamily="34" charset="0"/>
                <a:cs typeface="Calibri" panose="020F0502020204030204" pitchFamily="34" charset="0"/>
              </a:rPr>
              <a:t>Creativity sessions are most effective when using a </a:t>
            </a:r>
            <a:r>
              <a:rPr lang="en-GB" sz="1800" b="1" dirty="0">
                <a:solidFill>
                  <a:schemeClr val="accent2"/>
                </a:solidFill>
                <a:latin typeface="Calibri" panose="020F0502020204030204" pitchFamily="34" charset="0"/>
                <a:cs typeface="Calibri" panose="020F0502020204030204" pitchFamily="34" charset="0"/>
              </a:rPr>
              <a:t>non-formal, playful setting</a:t>
            </a:r>
            <a:r>
              <a:rPr lang="en-GB" sz="1800" dirty="0">
                <a:solidFill>
                  <a:schemeClr val="accent2"/>
                </a:solidFill>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So don’t take yourself too seriously! Be flexible, bring yourself to the same level of your students and </a:t>
            </a:r>
            <a:r>
              <a:rPr lang="en-GB" sz="1800" b="1" dirty="0">
                <a:solidFill>
                  <a:schemeClr val="accent2"/>
                </a:solidFill>
                <a:latin typeface="Calibri" panose="020F0502020204030204" pitchFamily="34" charset="0"/>
                <a:cs typeface="Calibri" panose="020F0502020204030204" pitchFamily="34" charset="0"/>
              </a:rPr>
              <a:t>avoid being in a ‘</a:t>
            </a:r>
            <a:r>
              <a:rPr lang="en-GB" sz="1800" b="1" i="1" dirty="0">
                <a:solidFill>
                  <a:schemeClr val="accent2"/>
                </a:solidFill>
                <a:latin typeface="Calibri" panose="020F0502020204030204" pitchFamily="34" charset="0"/>
                <a:cs typeface="Calibri" panose="020F0502020204030204" pitchFamily="34" charset="0"/>
              </a:rPr>
              <a:t>know-it-all’</a:t>
            </a:r>
            <a:r>
              <a:rPr lang="en-GB" sz="1800" b="1" dirty="0">
                <a:solidFill>
                  <a:schemeClr val="accent2"/>
                </a:solidFill>
                <a:latin typeface="Calibri" panose="020F0502020204030204" pitchFamily="34" charset="0"/>
                <a:cs typeface="Calibri" panose="020F0502020204030204" pitchFamily="34" charset="0"/>
              </a:rPr>
              <a:t> expert role</a:t>
            </a:r>
            <a:r>
              <a:rPr lang="en-GB" sz="1800" dirty="0">
                <a:solidFill>
                  <a:schemeClr val="accent2"/>
                </a:solidFill>
                <a:latin typeface="Calibri" panose="020F0502020204030204" pitchFamily="34" charset="0"/>
                <a:cs typeface="Calibri" panose="020F0502020204030204" pitchFamily="34" charset="0"/>
              </a:rPr>
              <a:t>. </a:t>
            </a:r>
          </a:p>
          <a:p>
            <a:pPr marL="141288" indent="-141288" algn="just"/>
            <a:r>
              <a:rPr lang="en-GB" sz="1800" dirty="0">
                <a:latin typeface="Calibri" panose="020F0502020204030204" pitchFamily="34" charset="0"/>
                <a:cs typeface="Calibri" panose="020F0502020204030204" pitchFamily="34" charset="0"/>
                <a:sym typeface="Wingdings" panose="05000000000000000000" pitchFamily="2" charset="2"/>
              </a:rPr>
              <a:t>Student’s mindset is also key in a C&amp;I course. </a:t>
            </a:r>
            <a:r>
              <a:rPr lang="en-GB" sz="1800" b="1" dirty="0">
                <a:solidFill>
                  <a:schemeClr val="accent2"/>
                </a:solidFill>
                <a:latin typeface="Calibri" panose="020F0502020204030204" pitchFamily="34" charset="0"/>
                <a:cs typeface="Calibri" panose="020F0502020204030204" pitchFamily="34" charset="0"/>
                <a:sym typeface="Wingdings" panose="05000000000000000000" pitchFamily="2" charset="2"/>
              </a:rPr>
              <a:t>Clarify with them from the beginning </a:t>
            </a:r>
            <a:r>
              <a:rPr lang="en-GB" sz="1800" dirty="0">
                <a:latin typeface="Calibri" panose="020F0502020204030204" pitchFamily="34" charset="0"/>
                <a:cs typeface="Calibri" panose="020F0502020204030204" pitchFamily="34" charset="0"/>
                <a:sym typeface="Wingdings" panose="05000000000000000000" pitchFamily="2" charset="2"/>
              </a:rPr>
              <a:t>that you expect them to be </a:t>
            </a:r>
            <a:r>
              <a:rPr lang="en-GB" sz="1800" b="1" dirty="0">
                <a:solidFill>
                  <a:schemeClr val="accent2"/>
                </a:solidFill>
                <a:latin typeface="Calibri" panose="020F0502020204030204" pitchFamily="34" charset="0"/>
                <a:cs typeface="Calibri" panose="020F0502020204030204" pitchFamily="34" charset="0"/>
                <a:sym typeface="Wingdings" panose="05000000000000000000" pitchFamily="2" charset="2"/>
              </a:rPr>
              <a:t>open-minded, responsible, resilient and ambitious. </a:t>
            </a:r>
          </a:p>
          <a:p>
            <a:pPr marL="141288" indent="-141288" algn="just"/>
            <a:r>
              <a:rPr lang="en-GB" sz="1800" b="1" dirty="0">
                <a:solidFill>
                  <a:schemeClr val="accent2"/>
                </a:solidFill>
                <a:latin typeface="Calibri" panose="020F0502020204030204" pitchFamily="34" charset="0"/>
                <a:cs typeface="Calibri" panose="020F0502020204030204" pitchFamily="34" charset="0"/>
                <a:sym typeface="Wingdings" panose="05000000000000000000" pitchFamily="2" charset="2"/>
              </a:rPr>
              <a:t>Foster interdisciplinary and/or intercultural work</a:t>
            </a:r>
            <a:r>
              <a:rPr lang="en-GB" sz="1800" b="1" dirty="0">
                <a:solidFill>
                  <a:schemeClr val="accent1"/>
                </a:solidFill>
                <a:latin typeface="Calibri" panose="020F0502020204030204" pitchFamily="34" charset="0"/>
                <a:cs typeface="Calibri" panose="020F0502020204030204" pitchFamily="34" charset="0"/>
                <a:sym typeface="Wingdings" panose="05000000000000000000" pitchFamily="2" charset="2"/>
              </a:rPr>
              <a:t> </a:t>
            </a:r>
            <a:r>
              <a:rPr lang="en-GB" sz="1800" dirty="0">
                <a:latin typeface="Calibri" panose="020F0502020204030204" pitchFamily="34" charset="0"/>
                <a:cs typeface="Calibri" panose="020F0502020204030204" pitchFamily="34" charset="0"/>
                <a:sym typeface="Wingdings" panose="05000000000000000000" pitchFamily="2" charset="2"/>
              </a:rPr>
              <a:t>because it enhances creativity. In</a:t>
            </a:r>
            <a:r>
              <a:rPr lang="en-GB" sz="1800" dirty="0">
                <a:latin typeface="Calibri" panose="020F0502020204030204" pitchFamily="34" charset="0"/>
                <a:cs typeface="Calibri" panose="020F0502020204030204" pitchFamily="34" charset="0"/>
              </a:rPr>
              <a:t>teracting with people from different areas help in the process of associating, clustering, chaining and </a:t>
            </a:r>
            <a:r>
              <a:rPr lang="en-GB" sz="1800" b="1" dirty="0">
                <a:solidFill>
                  <a:schemeClr val="accent2"/>
                </a:solidFill>
                <a:latin typeface="Calibri" panose="020F0502020204030204" pitchFamily="34" charset="0"/>
                <a:cs typeface="Calibri" panose="020F0502020204030204" pitchFamily="34" charset="0"/>
              </a:rPr>
              <a:t>further developing ideas</a:t>
            </a:r>
            <a:r>
              <a:rPr lang="en-GB" sz="1800" dirty="0">
                <a:solidFill>
                  <a:schemeClr val="accent2"/>
                </a:solidFill>
                <a:latin typeface="Calibri" panose="020F0502020204030204" pitchFamily="34" charset="0"/>
                <a:cs typeface="Calibri" panose="020F0502020204030204" pitchFamily="34" charset="0"/>
              </a:rPr>
              <a:t>.</a:t>
            </a:r>
          </a:p>
        </p:txBody>
      </p:sp>
      <p:sp>
        <p:nvSpPr>
          <p:cNvPr id="15" name="Marcador de número de diapositiva 14">
            <a:extLst>
              <a:ext uri="{FF2B5EF4-FFF2-40B4-BE49-F238E27FC236}">
                <a16:creationId xmlns:a16="http://schemas.microsoft.com/office/drawing/2014/main" id="{F09338E1-F44E-4560-AFE0-88D468C81E88}"/>
              </a:ext>
            </a:extLst>
          </p:cNvPr>
          <p:cNvSpPr>
            <a:spLocks noGrp="1"/>
          </p:cNvSpPr>
          <p:nvPr>
            <p:ph type="sldNum" sz="quarter" idx="12"/>
          </p:nvPr>
        </p:nvSpPr>
        <p:spPr/>
        <p:txBody>
          <a:bodyPr/>
          <a:lstStyle/>
          <a:p>
            <a:fld id="{83B28CEB-C3B6-481E-BDEB-A262F57583F0}" type="slidenum">
              <a:rPr lang="en-GB" smtClean="0"/>
              <a:t>8</a:t>
            </a:fld>
            <a:endParaRPr lang="en-GB"/>
          </a:p>
        </p:txBody>
      </p:sp>
    </p:spTree>
    <p:extLst>
      <p:ext uri="{BB962C8B-B14F-4D97-AF65-F5344CB8AC3E}">
        <p14:creationId xmlns:p14="http://schemas.microsoft.com/office/powerpoint/2010/main" val="1945747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5F5FEE7D-B77A-4403-B335-875E3D3A9A50}"/>
              </a:ext>
            </a:extLst>
          </p:cNvPr>
          <p:cNvSpPr>
            <a:spLocks noGrp="1"/>
          </p:cNvSpPr>
          <p:nvPr>
            <p:ph type="title"/>
          </p:nvPr>
        </p:nvSpPr>
        <p:spPr/>
        <p:txBody>
          <a:bodyPr>
            <a:noAutofit/>
          </a:bodyPr>
          <a:lstStyle/>
          <a:p>
            <a:r>
              <a:rPr lang="en-GB" sz="3400" dirty="0"/>
              <a:t>1. Promoting a favourable environment where creativity can flourish.</a:t>
            </a:r>
          </a:p>
        </p:txBody>
      </p:sp>
      <p:sp>
        <p:nvSpPr>
          <p:cNvPr id="5" name="Marcador de contenido 4">
            <a:extLst>
              <a:ext uri="{FF2B5EF4-FFF2-40B4-BE49-F238E27FC236}">
                <a16:creationId xmlns:a16="http://schemas.microsoft.com/office/drawing/2014/main" id="{8A0FB408-7160-4955-B25E-E8C5AAE2DBAF}"/>
              </a:ext>
            </a:extLst>
          </p:cNvPr>
          <p:cNvSpPr>
            <a:spLocks noGrp="1"/>
          </p:cNvSpPr>
          <p:nvPr>
            <p:ph idx="1"/>
          </p:nvPr>
        </p:nvSpPr>
        <p:spPr/>
        <p:txBody>
          <a:bodyPr anchor="ctr">
            <a:normAutofit/>
          </a:bodyPr>
          <a:lstStyle/>
          <a:p>
            <a:pPr marL="0" indent="0" algn="just">
              <a:buNone/>
            </a:pPr>
            <a:r>
              <a:rPr lang="en-GB" sz="2400" dirty="0">
                <a:solidFill>
                  <a:schemeClr val="bg1"/>
                </a:solidFill>
                <a:highlight>
                  <a:srgbClr val="0CAF8C"/>
                </a:highlight>
              </a:rPr>
              <a:t>Physical environment</a:t>
            </a:r>
          </a:p>
          <a:p>
            <a:pPr marL="141288" indent="-141288" algn="just"/>
            <a:r>
              <a:rPr lang="en-GB" sz="1800" b="1" dirty="0">
                <a:solidFill>
                  <a:schemeClr val="accent2"/>
                </a:solidFill>
                <a:latin typeface="Calibri" panose="020F0502020204030204" pitchFamily="34" charset="0"/>
                <a:cs typeface="Calibri" panose="020F0502020204030204" pitchFamily="34" charset="0"/>
              </a:rPr>
              <a:t>Creativity requires a physical environment different than an auditorium. </a:t>
            </a:r>
            <a:r>
              <a:rPr lang="en-GB" sz="1800" dirty="0">
                <a:latin typeface="Calibri" panose="020F0502020204030204" pitchFamily="34" charset="0"/>
                <a:cs typeface="Calibri" panose="020F0502020204030204" pitchFamily="34" charset="0"/>
              </a:rPr>
              <a:t>It requires rather unconventional spaces which help to get out of the daily routine. If you are in a traditional classroom, taking students out of their comfort zone (for example by getting rid of chairs, or sitting in a circle on the floor, or being in an empty room where people can walk around and access materials) can already </a:t>
            </a:r>
            <a:r>
              <a:rPr lang="en-GB" sz="1800" b="1" dirty="0">
                <a:solidFill>
                  <a:schemeClr val="accent2"/>
                </a:solidFill>
                <a:latin typeface="Calibri" panose="020F0502020204030204" pitchFamily="34" charset="0"/>
                <a:cs typeface="Calibri" panose="020F0502020204030204" pitchFamily="34" charset="0"/>
              </a:rPr>
              <a:t>develop a creative environment. </a:t>
            </a:r>
            <a:r>
              <a:rPr lang="en-GB" sz="1800" dirty="0">
                <a:latin typeface="Calibri" panose="020F0502020204030204" pitchFamily="34" charset="0"/>
                <a:cs typeface="Calibri" panose="020F0502020204030204" pitchFamily="34" charset="0"/>
              </a:rPr>
              <a:t>If you are in an online setting, invite them for example to do an </a:t>
            </a:r>
            <a:r>
              <a:rPr lang="en-GB" sz="1800" b="1" dirty="0">
                <a:solidFill>
                  <a:schemeClr val="accent2"/>
                </a:solidFill>
                <a:latin typeface="Calibri" panose="020F0502020204030204" pitchFamily="34" charset="0"/>
                <a:cs typeface="Calibri" panose="020F0502020204030204" pitchFamily="34" charset="0"/>
              </a:rPr>
              <a:t>online ‘fieldtrip’.</a:t>
            </a:r>
            <a:r>
              <a:rPr lang="en-GB" sz="1800" dirty="0">
                <a:solidFill>
                  <a:schemeClr val="accent1"/>
                </a:solidFill>
                <a:latin typeface="Calibri" panose="020F0502020204030204" pitchFamily="34" charset="0"/>
                <a:cs typeface="Calibri" panose="020F0502020204030204" pitchFamily="34" charset="0"/>
              </a:rPr>
              <a:t>*</a:t>
            </a:r>
          </a:p>
          <a:p>
            <a:pPr marL="141288" indent="-141288" algn="just"/>
            <a:r>
              <a:rPr lang="en-GB" sz="1800" dirty="0">
                <a:latin typeface="Calibri" panose="020F0502020204030204" pitchFamily="34" charset="0"/>
                <a:cs typeface="Calibri" panose="020F0502020204030204" pitchFamily="34" charset="0"/>
              </a:rPr>
              <a:t>One way of unlocking creativity is by </a:t>
            </a:r>
            <a:r>
              <a:rPr lang="en-GB" sz="1800" b="1" dirty="0">
                <a:solidFill>
                  <a:schemeClr val="accent2"/>
                </a:solidFill>
                <a:latin typeface="Calibri" panose="020F0502020204030204" pitchFamily="34" charset="0"/>
                <a:cs typeface="Calibri" panose="020F0502020204030204" pitchFamily="34" charset="0"/>
              </a:rPr>
              <a:t>switching the selective attention, and to absorb different stimuli of what you would usually absorb. </a:t>
            </a:r>
            <a:r>
              <a:rPr lang="en-GB" sz="1800" dirty="0">
                <a:latin typeface="Calibri" panose="020F0502020204030204" pitchFamily="34" charset="0"/>
                <a:cs typeface="Calibri" panose="020F0502020204030204" pitchFamily="34" charset="0"/>
              </a:rPr>
              <a:t>Field trips are a great way to achieve this: take your students outside to nature or simply to the canteen.</a:t>
            </a:r>
          </a:p>
          <a:p>
            <a:pPr marL="141288" indent="-141288" algn="just"/>
            <a:r>
              <a:rPr lang="en-GB" sz="1800" dirty="0">
                <a:latin typeface="Calibri" panose="020F0502020204030204" pitchFamily="34" charset="0"/>
                <a:cs typeface="Calibri" panose="020F0502020204030204" pitchFamily="34" charset="0"/>
              </a:rPr>
              <a:t>In a creative environment you can </a:t>
            </a:r>
            <a:r>
              <a:rPr lang="en-GB" sz="1800" b="1" dirty="0">
                <a:solidFill>
                  <a:schemeClr val="accent2"/>
                </a:solidFill>
                <a:latin typeface="Calibri" panose="020F0502020204030204" pitchFamily="34" charset="0"/>
                <a:cs typeface="Calibri" panose="020F0502020204030204" pitchFamily="34" charset="0"/>
              </a:rPr>
              <a:t>connect playfulness and problem solving. </a:t>
            </a:r>
            <a:r>
              <a:rPr lang="en-GB" sz="1800" dirty="0">
                <a:latin typeface="Calibri" panose="020F0502020204030204" pitchFamily="34" charset="0"/>
                <a:cs typeface="Calibri" panose="020F0502020204030204" pitchFamily="34" charset="0"/>
              </a:rPr>
              <a:t>You can use tools such as Lego or Play-Dough to try to make ideas visible and tangible.</a:t>
            </a:r>
          </a:p>
          <a:p>
            <a:endParaRPr lang="en-GB" sz="1600" dirty="0"/>
          </a:p>
        </p:txBody>
      </p:sp>
      <p:sp>
        <p:nvSpPr>
          <p:cNvPr id="15" name="Marcador de número de diapositiva 14">
            <a:extLst>
              <a:ext uri="{FF2B5EF4-FFF2-40B4-BE49-F238E27FC236}">
                <a16:creationId xmlns:a16="http://schemas.microsoft.com/office/drawing/2014/main" id="{F09338E1-F44E-4560-AFE0-88D468C81E88}"/>
              </a:ext>
            </a:extLst>
          </p:cNvPr>
          <p:cNvSpPr>
            <a:spLocks noGrp="1"/>
          </p:cNvSpPr>
          <p:nvPr>
            <p:ph type="sldNum" sz="quarter" idx="12"/>
          </p:nvPr>
        </p:nvSpPr>
        <p:spPr/>
        <p:txBody>
          <a:bodyPr/>
          <a:lstStyle/>
          <a:p>
            <a:fld id="{83B28CEB-C3B6-481E-BDEB-A262F57583F0}" type="slidenum">
              <a:rPr lang="en-GB" smtClean="0"/>
              <a:t>9</a:t>
            </a:fld>
            <a:endParaRPr lang="en-GB"/>
          </a:p>
        </p:txBody>
      </p:sp>
      <p:sp>
        <p:nvSpPr>
          <p:cNvPr id="6" name="CuadroTexto 5">
            <a:extLst>
              <a:ext uri="{FF2B5EF4-FFF2-40B4-BE49-F238E27FC236}">
                <a16:creationId xmlns:a16="http://schemas.microsoft.com/office/drawing/2014/main" id="{CFC89685-FD16-404A-8AB3-66CBBDB8DD72}"/>
              </a:ext>
            </a:extLst>
          </p:cNvPr>
          <p:cNvSpPr txBox="1"/>
          <p:nvPr/>
        </p:nvSpPr>
        <p:spPr>
          <a:xfrm>
            <a:off x="838200" y="6356350"/>
            <a:ext cx="7937938" cy="307777"/>
          </a:xfrm>
          <a:prstGeom prst="rect">
            <a:avLst/>
          </a:prstGeom>
          <a:noFill/>
        </p:spPr>
        <p:txBody>
          <a:bodyPr wrap="square">
            <a:spAutoFit/>
          </a:bodyPr>
          <a:lstStyle/>
          <a:p>
            <a:pPr marL="141288" indent="-141288" algn="just"/>
            <a:r>
              <a:rPr lang="en-GB" sz="1400" dirty="0">
                <a:solidFill>
                  <a:schemeClr val="accent1"/>
                </a:solidFill>
                <a:latin typeface="Calibri" panose="020F0502020204030204" pitchFamily="34" charset="0"/>
                <a:cs typeface="Calibri" panose="020F0502020204030204" pitchFamily="34" charset="0"/>
              </a:rPr>
              <a:t>*</a:t>
            </a:r>
            <a:r>
              <a:rPr lang="en-GB" sz="1400" dirty="0">
                <a:latin typeface="Calibri" panose="020F0502020204030204" pitchFamily="34" charset="0"/>
                <a:cs typeface="Calibri" panose="020F0502020204030204" pitchFamily="34" charset="0"/>
              </a:rPr>
              <a:t>See lecture slides “Online Fieldtrip” for more information and ideas for an online fieldtrip</a:t>
            </a:r>
          </a:p>
        </p:txBody>
      </p:sp>
    </p:spTree>
    <p:extLst>
      <p:ext uri="{BB962C8B-B14F-4D97-AF65-F5344CB8AC3E}">
        <p14:creationId xmlns:p14="http://schemas.microsoft.com/office/powerpoint/2010/main" val="3272177560"/>
      </p:ext>
    </p:extLst>
  </p:cSld>
  <p:clrMapOvr>
    <a:masterClrMapping/>
  </p:clrMapOvr>
</p:sld>
</file>

<file path=ppt/theme/theme1.xml><?xml version="1.0" encoding="utf-8"?>
<a:theme xmlns:a="http://schemas.openxmlformats.org/drawingml/2006/main" name="Tema de Office">
  <a:themeElements>
    <a:clrScheme name="C&amp;I colors">
      <a:dk1>
        <a:srgbClr val="262626"/>
      </a:dk1>
      <a:lt1>
        <a:sysClr val="window" lastClr="FFFFFF"/>
      </a:lt1>
      <a:dk2>
        <a:srgbClr val="262626"/>
      </a:dk2>
      <a:lt2>
        <a:srgbClr val="E7E6E6"/>
      </a:lt2>
      <a:accent1>
        <a:srgbClr val="AB2790"/>
      </a:accent1>
      <a:accent2>
        <a:srgbClr val="00AD8B"/>
      </a:accent2>
      <a:accent3>
        <a:srgbClr val="A7A9AC"/>
      </a:accent3>
      <a:accent4>
        <a:srgbClr val="412F91"/>
      </a:accent4>
      <a:accent5>
        <a:srgbClr val="FFC000"/>
      </a:accent5>
      <a:accent6>
        <a:srgbClr val="D7DF23"/>
      </a:accent6>
      <a:hlink>
        <a:srgbClr val="0563C1"/>
      </a:hlink>
      <a:folHlink>
        <a:srgbClr val="AB2790"/>
      </a:folHlink>
    </a:clrScheme>
    <a:fontScheme name="Creativity &amp; Innovation">
      <a:majorFont>
        <a:latin typeface="BrownPro"/>
        <a:ea typeface=""/>
        <a:cs typeface=""/>
      </a:majorFont>
      <a:minorFont>
        <a:latin typeface="Brown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emplate_CI">
      <a:dk1>
        <a:srgbClr val="262626"/>
      </a:dk1>
      <a:lt1>
        <a:srgbClr val="E5E5E5"/>
      </a:lt1>
      <a:dk2>
        <a:srgbClr val="262626"/>
      </a:dk2>
      <a:lt2>
        <a:srgbClr val="0CAF8C"/>
      </a:lt2>
      <a:accent1>
        <a:srgbClr val="403091"/>
      </a:accent1>
      <a:accent2>
        <a:srgbClr val="AC2790"/>
      </a:accent2>
      <a:accent3>
        <a:srgbClr val="068360"/>
      </a:accent3>
      <a:accent4>
        <a:srgbClr val="FFC000"/>
      </a:accent4>
      <a:accent5>
        <a:srgbClr val="FFFFFF"/>
      </a:accent5>
      <a:accent6>
        <a:srgbClr val="403091"/>
      </a:accent6>
      <a:hlink>
        <a:srgbClr val="AC2790"/>
      </a:hlink>
      <a:folHlink>
        <a:srgbClr val="0CAF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2823</Words>
  <Application>Microsoft Office PowerPoint</Application>
  <PresentationFormat>Widescreen</PresentationFormat>
  <Paragraphs>131</Paragraphs>
  <Slides>16</Slides>
  <Notes>3</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BrownPro</vt:lpstr>
      <vt:lpstr>BrownPro Light</vt:lpstr>
      <vt:lpstr>BrownPro Regular Alternate</vt:lpstr>
      <vt:lpstr>Calibri</vt:lpstr>
      <vt:lpstr>Celeste Offc Pro</vt:lpstr>
      <vt:lpstr>Source Sans Pro</vt:lpstr>
      <vt:lpstr>Tema de Office</vt:lpstr>
      <vt:lpstr>1_Office Theme</vt:lpstr>
      <vt:lpstr>Creativity &amp; Innovation Course   Boosting creative competences  Facilitators Manual</vt:lpstr>
      <vt:lpstr>Why having a course on Creativity &amp; Innovation?</vt:lpstr>
      <vt:lpstr>Course Learning Objectives</vt:lpstr>
      <vt:lpstr>Definitions- C&amp;I in brief</vt:lpstr>
      <vt:lpstr>Connection between Creativity &amp; Innovation</vt:lpstr>
      <vt:lpstr>About this manual</vt:lpstr>
      <vt:lpstr>The role of the facilitator is to enable students to develop their creative skills and to guide them along the process.</vt:lpstr>
      <vt:lpstr>1. Promoting a favourable environment where creativity can flourish.</vt:lpstr>
      <vt:lpstr>1. Promoting a favourable environment where creativity can flourish.</vt:lpstr>
      <vt:lpstr>2. Provide structure and direction without limiting creativity.</vt:lpstr>
      <vt:lpstr>3. Combining theory and practice, using real-life settings.</vt:lpstr>
      <vt:lpstr>Why diverging and converging in different moments?</vt:lpstr>
      <vt:lpstr>4. Offer constant 360° feedback, consultancy and reflection.</vt:lpstr>
      <vt:lpstr>Psychological safety </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&amp; Innovation Course   Boosting your creative competences  Facilitators Manual</dc:title>
  <dc:creator>Carolina Ossa Gutiérrez</dc:creator>
  <cp:lastModifiedBy>Judith Helmer</cp:lastModifiedBy>
  <cp:revision>94</cp:revision>
  <dcterms:created xsi:type="dcterms:W3CDTF">2020-02-09T19:02:16Z</dcterms:created>
  <dcterms:modified xsi:type="dcterms:W3CDTF">2021-05-27T00:13:58Z</dcterms:modified>
</cp:coreProperties>
</file>